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4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34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7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9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1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01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4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5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6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05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47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FBBD9-6673-FF40-AB91-B5901D7FCF50}" type="datetimeFigureOut">
              <a:rPr lang="en-US" smtClean="0"/>
              <a:t>9/20/11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59048-F9CB-E444-8270-423C5F7449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7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Genelet</a:t>
            </a:r>
            <a:r>
              <a:rPr lang="en-US" dirty="0" smtClean="0"/>
              <a:t> Two-Node Oscillator Animations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2273" y="3886200"/>
            <a:ext cx="6719454" cy="1752600"/>
          </a:xfrm>
        </p:spPr>
        <p:txBody>
          <a:bodyPr/>
          <a:lstStyle/>
          <a:p>
            <a:r>
              <a:rPr lang="en-US" dirty="0" smtClean="0"/>
              <a:t>Josh Bishop, Elisa Franco, </a:t>
            </a:r>
            <a:r>
              <a:rPr lang="en-US" dirty="0" err="1" smtClean="0"/>
              <a:t>Jongmin</a:t>
            </a:r>
            <a:r>
              <a:rPr lang="en-US" dirty="0" smtClean="0"/>
              <a:t> Kim</a:t>
            </a:r>
          </a:p>
          <a:p>
            <a:r>
              <a:rPr lang="en-US" dirty="0" smtClean="0"/>
              <a:t>DNA17</a:t>
            </a:r>
          </a:p>
          <a:p>
            <a:r>
              <a:rPr lang="en-US" dirty="0" smtClean="0"/>
              <a:t>Wet Lab Tutorial, Sep 19,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827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Box 116"/>
          <p:cNvSpPr txBox="1"/>
          <p:nvPr/>
        </p:nvSpPr>
        <p:spPr>
          <a:xfrm>
            <a:off x="152400" y="3476625"/>
            <a:ext cx="835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OFF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Repressed Switch</a:t>
            </a:r>
            <a:endParaRPr lang="en-US" i="1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1240886" y="416105"/>
            <a:ext cx="381000" cy="381000"/>
          </a:xfrm>
          <a:prstGeom prst="ellipse">
            <a:avLst/>
          </a:prstGeom>
          <a:gradFill rotWithShape="1">
            <a:gsLst>
              <a:gs pos="0">
                <a:schemeClr val="tx1"/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Calibri" pitchFamily="-65" charset="0"/>
            </a:endParaRPr>
          </a:p>
        </p:txBody>
      </p:sp>
      <p:grpSp>
        <p:nvGrpSpPr>
          <p:cNvPr id="7" name="Group 652"/>
          <p:cNvGrpSpPr/>
          <p:nvPr/>
        </p:nvGrpSpPr>
        <p:grpSpPr>
          <a:xfrm>
            <a:off x="1552863" y="3720525"/>
            <a:ext cx="830263" cy="184152"/>
            <a:chOff x="1901825" y="2692400"/>
            <a:chExt cx="830263" cy="184152"/>
          </a:xfrm>
        </p:grpSpPr>
        <p:cxnSp>
          <p:nvCxnSpPr>
            <p:cNvPr id="8" name="Straight Connector 7"/>
            <p:cNvCxnSpPr/>
            <p:nvPr/>
          </p:nvCxnSpPr>
          <p:spPr>
            <a:xfrm rot="5400000">
              <a:off x="189737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198945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208152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217360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22709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23629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24550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25471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26392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18105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632"/>
          <p:cNvGrpSpPr/>
          <p:nvPr/>
        </p:nvGrpSpPr>
        <p:grpSpPr>
          <a:xfrm>
            <a:off x="1165225" y="3822991"/>
            <a:ext cx="1291400" cy="177839"/>
            <a:chOff x="833711" y="4910706"/>
            <a:chExt cx="1291400" cy="177839"/>
          </a:xfrm>
        </p:grpSpPr>
        <p:grpSp>
          <p:nvGrpSpPr>
            <p:cNvPr id="27" name="Group 627"/>
            <p:cNvGrpSpPr/>
            <p:nvPr/>
          </p:nvGrpSpPr>
          <p:grpSpPr>
            <a:xfrm>
              <a:off x="889000" y="4994275"/>
              <a:ext cx="1236111" cy="94270"/>
              <a:chOff x="3726942" y="4162770"/>
              <a:chExt cx="1236111" cy="94270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rot="10800000">
                <a:off x="4014233" y="4162770"/>
                <a:ext cx="804672" cy="1"/>
              </a:xfrm>
              <a:prstGeom prst="line">
                <a:avLst/>
              </a:prstGeom>
              <a:ln w="5715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10800000">
                <a:off x="4816749" y="4162770"/>
                <a:ext cx="146304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10800000">
                <a:off x="3726942" y="4165600"/>
                <a:ext cx="292608" cy="1"/>
              </a:xfrm>
              <a:prstGeom prst="line">
                <a:avLst/>
              </a:prstGeom>
              <a:ln w="57150">
                <a:solidFill>
                  <a:srgbClr val="74B8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10800000">
                <a:off x="3743325" y="4165600"/>
                <a:ext cx="91440" cy="91440"/>
              </a:xfrm>
              <a:prstGeom prst="line">
                <a:avLst/>
              </a:prstGeom>
              <a:ln w="57150">
                <a:solidFill>
                  <a:srgbClr val="74B8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Oval 27"/>
            <p:cNvSpPr/>
            <p:nvPr/>
          </p:nvSpPr>
          <p:spPr>
            <a:xfrm>
              <a:off x="833711" y="4910706"/>
              <a:ext cx="92075" cy="9207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638"/>
          <p:cNvGrpSpPr/>
          <p:nvPr/>
        </p:nvGrpSpPr>
        <p:grpSpPr>
          <a:xfrm>
            <a:off x="1460788" y="3628450"/>
            <a:ext cx="4011339" cy="383505"/>
            <a:chOff x="2780045" y="4349750"/>
            <a:chExt cx="4011339" cy="383505"/>
          </a:xfrm>
        </p:grpSpPr>
        <p:grpSp>
          <p:nvGrpSpPr>
            <p:cNvPr id="34" name="Group 610"/>
            <p:cNvGrpSpPr/>
            <p:nvPr/>
          </p:nvGrpSpPr>
          <p:grpSpPr>
            <a:xfrm>
              <a:off x="3830665" y="4449609"/>
              <a:ext cx="2947988" cy="184152"/>
              <a:chOff x="5682141" y="1035050"/>
              <a:chExt cx="2947988" cy="184152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 rot="5400000">
                <a:off x="5677693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/>
              <p:nvPr/>
            </p:nvCxnSpPr>
            <p:spPr>
              <a:xfrm rot="5400000">
                <a:off x="5769768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/>
              <p:nvPr/>
            </p:nvCxnSpPr>
            <p:spPr>
              <a:xfrm rot="5400000">
                <a:off x="5861843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 rot="5400000">
                <a:off x="5953918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60512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61433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/>
              <p:nvPr/>
            </p:nvCxnSpPr>
            <p:spPr>
              <a:xfrm rot="5400000">
                <a:off x="62353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 rot="5400000">
                <a:off x="63274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rot="5400000">
                <a:off x="64195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rot="5400000">
                <a:off x="65116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rot="5400000">
                <a:off x="66036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rot="5400000">
                <a:off x="66957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/>
              <p:nvPr/>
            </p:nvCxnSpPr>
            <p:spPr>
              <a:xfrm rot="5400000">
                <a:off x="67878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>
                <a:off x="68799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/>
              <p:nvPr/>
            </p:nvCxnSpPr>
            <p:spPr>
              <a:xfrm rot="5400000">
                <a:off x="69719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 rot="5400000">
                <a:off x="70640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5400000">
                <a:off x="71561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/>
              <p:nvPr/>
            </p:nvCxnSpPr>
            <p:spPr>
              <a:xfrm rot="5400000">
                <a:off x="72482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 rot="5400000">
                <a:off x="73402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/>
              <p:nvPr/>
            </p:nvCxnSpPr>
            <p:spPr>
              <a:xfrm rot="5400000">
                <a:off x="74323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>
                <a:off x="75244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5400000">
                <a:off x="761472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>
                <a:off x="770680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5400000">
                <a:off x="779887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>
                <a:off x="789095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798302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 rot="5400000">
                <a:off x="807510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 rot="5400000">
                <a:off x="816717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 rot="5400000">
                <a:off x="82610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 rot="5400000">
                <a:off x="83531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rot="5400000">
                <a:off x="84451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 rot="5400000">
                <a:off x="85372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 rot="5400000">
                <a:off x="55908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588"/>
            <p:cNvGrpSpPr/>
            <p:nvPr/>
          </p:nvGrpSpPr>
          <p:grpSpPr>
            <a:xfrm>
              <a:off x="3802469" y="4633759"/>
              <a:ext cx="2985454" cy="99496"/>
              <a:chOff x="3930936" y="4073525"/>
              <a:chExt cx="2985454" cy="99496"/>
            </a:xfrm>
          </p:grpSpPr>
          <p:cxnSp>
            <p:nvCxnSpPr>
              <p:cNvPr id="48" name="Straight Connector 47"/>
              <p:cNvCxnSpPr/>
              <p:nvPr/>
            </p:nvCxnSpPr>
            <p:spPr>
              <a:xfrm rot="10800000">
                <a:off x="4367490" y="4073525"/>
                <a:ext cx="402336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>
              <a:xfrm rot="10800000">
                <a:off x="4768235" y="4073525"/>
                <a:ext cx="804672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rot="10800000">
                <a:off x="6158143" y="4073525"/>
                <a:ext cx="182880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>
              <a:xfrm rot="10800000">
                <a:off x="6331174" y="4073525"/>
                <a:ext cx="585216" cy="1"/>
              </a:xfrm>
              <a:prstGeom prst="line">
                <a:avLst/>
              </a:prstGeom>
              <a:ln w="57150">
                <a:solidFill>
                  <a:srgbClr val="FFBA36"/>
                </a:solidFill>
                <a:head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 rot="10800000">
                <a:off x="3930936" y="4073525"/>
                <a:ext cx="438912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 rot="10800000">
                <a:off x="5865079" y="4073525"/>
                <a:ext cx="292608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10800000">
                <a:off x="5566378" y="4073525"/>
                <a:ext cx="292608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 rot="10800000">
                <a:off x="3952781" y="4081581"/>
                <a:ext cx="91440" cy="91440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Group 637"/>
            <p:cNvGrpSpPr/>
            <p:nvPr/>
          </p:nvGrpSpPr>
          <p:grpSpPr>
            <a:xfrm>
              <a:off x="2780045" y="4349750"/>
              <a:ext cx="4011339" cy="99860"/>
              <a:chOff x="2780045" y="4349750"/>
              <a:chExt cx="4011339" cy="99860"/>
            </a:xfrm>
          </p:grpSpPr>
          <p:grpSp>
            <p:nvGrpSpPr>
              <p:cNvPr id="37" name="Group 589"/>
              <p:cNvGrpSpPr/>
              <p:nvPr/>
            </p:nvGrpSpPr>
            <p:grpSpPr>
              <a:xfrm>
                <a:off x="2822575" y="4349750"/>
                <a:ext cx="3968809" cy="99860"/>
                <a:chOff x="2947581" y="3789516"/>
                <a:chExt cx="3968809" cy="99860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rot="10800000">
                  <a:off x="2947581" y="3889375"/>
                  <a:ext cx="804672" cy="1"/>
                </a:xfrm>
                <a:prstGeom prst="line">
                  <a:avLst/>
                </a:prstGeom>
                <a:ln w="571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rot="10800000">
                  <a:off x="4367490" y="3889375"/>
                  <a:ext cx="402336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>
                <a:xfrm rot="10800000">
                  <a:off x="4768235" y="3889375"/>
                  <a:ext cx="804672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>
                <a:xfrm rot="10800000">
                  <a:off x="6147752" y="3889375"/>
                  <a:ext cx="182880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>
                <a:xfrm rot="10800000">
                  <a:off x="6331174" y="3889375"/>
                  <a:ext cx="585216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  <a:head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/>
                <p:cNvCxnSpPr/>
                <p:nvPr/>
              </p:nvCxnSpPr>
              <p:spPr>
                <a:xfrm rot="10800000">
                  <a:off x="6810840" y="3789516"/>
                  <a:ext cx="91440" cy="91440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  <a:head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/>
                <p:nvPr/>
              </p:nvCxnSpPr>
              <p:spPr>
                <a:xfrm rot="10800000">
                  <a:off x="3748056" y="3889375"/>
                  <a:ext cx="621792" cy="1"/>
                </a:xfrm>
                <a:prstGeom prst="line">
                  <a:avLst/>
                </a:prstGeom>
                <a:ln w="571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/>
                <p:cNvCxnSpPr/>
                <p:nvPr/>
              </p:nvCxnSpPr>
              <p:spPr>
                <a:xfrm rot="10800000">
                  <a:off x="5854687" y="3889375"/>
                  <a:ext cx="292608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 rot="10800000">
                  <a:off x="5566378" y="3889375"/>
                  <a:ext cx="292608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Oval 37"/>
              <p:cNvSpPr/>
              <p:nvPr/>
            </p:nvSpPr>
            <p:spPr>
              <a:xfrm>
                <a:off x="2780045" y="4349750"/>
                <a:ext cx="92075" cy="9207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89" name="TextBox 88"/>
          <p:cNvSpPr txBox="1"/>
          <p:nvPr/>
        </p:nvSpPr>
        <p:spPr>
          <a:xfrm>
            <a:off x="152400" y="3444300"/>
            <a:ext cx="721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ON</a:t>
            </a:r>
          </a:p>
        </p:txBody>
      </p:sp>
      <p:sp>
        <p:nvSpPr>
          <p:cNvPr id="90" name="Right Arrow 89"/>
          <p:cNvSpPr/>
          <p:nvPr/>
        </p:nvSpPr>
        <p:spPr>
          <a:xfrm>
            <a:off x="5676900" y="3568700"/>
            <a:ext cx="736600" cy="3683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ight Arrow 91"/>
          <p:cNvSpPr/>
          <p:nvPr/>
        </p:nvSpPr>
        <p:spPr>
          <a:xfrm>
            <a:off x="5676900" y="3660775"/>
            <a:ext cx="736600" cy="184150"/>
          </a:xfrm>
          <a:prstGeom prst="rightArrow">
            <a:avLst>
              <a:gd name="adj1" fmla="val 23276"/>
              <a:gd name="adj2" fmla="val 5282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2288922" y="3422549"/>
            <a:ext cx="615149" cy="348343"/>
          </a:xfrm>
          <a:custGeom>
            <a:avLst/>
            <a:gdLst>
              <a:gd name="connsiteX0" fmla="*/ 318797 w 615149"/>
              <a:gd name="connsiteY0" fmla="*/ 283029 h 348343"/>
              <a:gd name="connsiteX1" fmla="*/ 242597 w 615149"/>
              <a:gd name="connsiteY1" fmla="*/ 293915 h 348343"/>
              <a:gd name="connsiteX2" fmla="*/ 209940 w 615149"/>
              <a:gd name="connsiteY2" fmla="*/ 326572 h 348343"/>
              <a:gd name="connsiteX3" fmla="*/ 111969 w 615149"/>
              <a:gd name="connsiteY3" fmla="*/ 348343 h 348343"/>
              <a:gd name="connsiteX4" fmla="*/ 24883 w 615149"/>
              <a:gd name="connsiteY4" fmla="*/ 337457 h 348343"/>
              <a:gd name="connsiteX5" fmla="*/ 3112 w 615149"/>
              <a:gd name="connsiteY5" fmla="*/ 304800 h 348343"/>
              <a:gd name="connsiteX6" fmla="*/ 13997 w 615149"/>
              <a:gd name="connsiteY6" fmla="*/ 108857 h 348343"/>
              <a:gd name="connsiteX7" fmla="*/ 24883 w 615149"/>
              <a:gd name="connsiteY7" fmla="*/ 76200 h 348343"/>
              <a:gd name="connsiteX8" fmla="*/ 111969 w 615149"/>
              <a:gd name="connsiteY8" fmla="*/ 32657 h 348343"/>
              <a:gd name="connsiteX9" fmla="*/ 177283 w 615149"/>
              <a:gd name="connsiteY9" fmla="*/ 0 h 348343"/>
              <a:gd name="connsiteX10" fmla="*/ 471197 w 615149"/>
              <a:gd name="connsiteY10" fmla="*/ 10886 h 348343"/>
              <a:gd name="connsiteX11" fmla="*/ 536512 w 615149"/>
              <a:gd name="connsiteY11" fmla="*/ 32657 h 348343"/>
              <a:gd name="connsiteX12" fmla="*/ 580055 w 615149"/>
              <a:gd name="connsiteY12" fmla="*/ 65315 h 348343"/>
              <a:gd name="connsiteX13" fmla="*/ 612712 w 615149"/>
              <a:gd name="connsiteY13" fmla="*/ 130629 h 348343"/>
              <a:gd name="connsiteX14" fmla="*/ 601826 w 615149"/>
              <a:gd name="connsiteY14" fmla="*/ 304800 h 348343"/>
              <a:gd name="connsiteX15" fmla="*/ 569169 w 615149"/>
              <a:gd name="connsiteY15" fmla="*/ 315686 h 348343"/>
              <a:gd name="connsiteX16" fmla="*/ 362340 w 615149"/>
              <a:gd name="connsiteY16" fmla="*/ 304800 h 348343"/>
              <a:gd name="connsiteX17" fmla="*/ 318797 w 615149"/>
              <a:gd name="connsiteY17" fmla="*/ 283029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15149" h="348343">
                <a:moveTo>
                  <a:pt x="318797" y="283029"/>
                </a:moveTo>
                <a:cubicBezTo>
                  <a:pt x="293397" y="286658"/>
                  <a:pt x="266420" y="284386"/>
                  <a:pt x="242597" y="293915"/>
                </a:cubicBezTo>
                <a:cubicBezTo>
                  <a:pt x="228303" y="299632"/>
                  <a:pt x="222749" y="318033"/>
                  <a:pt x="209940" y="326572"/>
                </a:cubicBezTo>
                <a:cubicBezTo>
                  <a:pt x="192077" y="338481"/>
                  <a:pt x="119867" y="347027"/>
                  <a:pt x="111969" y="348343"/>
                </a:cubicBezTo>
                <a:cubicBezTo>
                  <a:pt x="82940" y="344714"/>
                  <a:pt x="52045" y="348322"/>
                  <a:pt x="24883" y="337457"/>
                </a:cubicBezTo>
                <a:cubicBezTo>
                  <a:pt x="12736" y="332598"/>
                  <a:pt x="3734" y="317868"/>
                  <a:pt x="3112" y="304800"/>
                </a:cubicBezTo>
                <a:cubicBezTo>
                  <a:pt x="0" y="239459"/>
                  <a:pt x="7795" y="173977"/>
                  <a:pt x="13997" y="108857"/>
                </a:cubicBezTo>
                <a:cubicBezTo>
                  <a:pt x="15085" y="97434"/>
                  <a:pt x="18979" y="86039"/>
                  <a:pt x="24883" y="76200"/>
                </a:cubicBezTo>
                <a:cubicBezTo>
                  <a:pt x="48737" y="36445"/>
                  <a:pt x="68550" y="61603"/>
                  <a:pt x="111969" y="32657"/>
                </a:cubicBezTo>
                <a:cubicBezTo>
                  <a:pt x="154173" y="4521"/>
                  <a:pt x="132215" y="15023"/>
                  <a:pt x="177283" y="0"/>
                </a:cubicBezTo>
                <a:cubicBezTo>
                  <a:pt x="275254" y="3629"/>
                  <a:pt x="373561" y="2010"/>
                  <a:pt x="471197" y="10886"/>
                </a:cubicBezTo>
                <a:cubicBezTo>
                  <a:pt x="494052" y="12964"/>
                  <a:pt x="536512" y="32657"/>
                  <a:pt x="536512" y="32657"/>
                </a:cubicBezTo>
                <a:cubicBezTo>
                  <a:pt x="551026" y="43543"/>
                  <a:pt x="567226" y="52486"/>
                  <a:pt x="580055" y="65315"/>
                </a:cubicBezTo>
                <a:cubicBezTo>
                  <a:pt x="601156" y="86417"/>
                  <a:pt x="603858" y="104069"/>
                  <a:pt x="612712" y="130629"/>
                </a:cubicBezTo>
                <a:cubicBezTo>
                  <a:pt x="609083" y="188686"/>
                  <a:pt x="615149" y="248176"/>
                  <a:pt x="601826" y="304800"/>
                </a:cubicBezTo>
                <a:cubicBezTo>
                  <a:pt x="599198" y="315970"/>
                  <a:pt x="580644" y="315686"/>
                  <a:pt x="569169" y="315686"/>
                </a:cubicBezTo>
                <a:cubicBezTo>
                  <a:pt x="500131" y="315686"/>
                  <a:pt x="431283" y="308429"/>
                  <a:pt x="362340" y="304800"/>
                </a:cubicBezTo>
                <a:lnTo>
                  <a:pt x="318797" y="283029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2" name="Group 231"/>
          <p:cNvGrpSpPr/>
          <p:nvPr/>
        </p:nvGrpSpPr>
        <p:grpSpPr>
          <a:xfrm>
            <a:off x="6689725" y="1531883"/>
            <a:ext cx="2207886" cy="4937234"/>
            <a:chOff x="6689725" y="1531883"/>
            <a:chExt cx="2207886" cy="4937234"/>
          </a:xfrm>
        </p:grpSpPr>
        <p:grpSp>
          <p:nvGrpSpPr>
            <p:cNvPr id="18" name="Group 608"/>
            <p:cNvGrpSpPr/>
            <p:nvPr/>
          </p:nvGrpSpPr>
          <p:grpSpPr>
            <a:xfrm rot="10800000">
              <a:off x="6689725" y="3752850"/>
              <a:ext cx="2207886" cy="211192"/>
              <a:chOff x="4367213" y="3613150"/>
              <a:chExt cx="2207886" cy="211192"/>
            </a:xfrm>
          </p:grpSpPr>
          <p:sp>
            <p:nvSpPr>
              <p:cNvPr id="19" name="Freeform 18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Freeform 22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Freeform 23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Freeform 24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3" name="Group 677"/>
            <p:cNvGrpSpPr/>
            <p:nvPr/>
          </p:nvGrpSpPr>
          <p:grpSpPr>
            <a:xfrm rot="10800000">
              <a:off x="6689725" y="4305300"/>
              <a:ext cx="2207886" cy="211192"/>
              <a:chOff x="4367213" y="3613150"/>
              <a:chExt cx="2207886" cy="211192"/>
            </a:xfrm>
          </p:grpSpPr>
          <p:sp>
            <p:nvSpPr>
              <p:cNvPr id="94" name="Freeform 93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5" name="Freeform 94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Freeform 95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7" name="Straight Connector 96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Freeform 97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Freeform 98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Freeform 99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1" name="Group 685"/>
            <p:cNvGrpSpPr/>
            <p:nvPr/>
          </p:nvGrpSpPr>
          <p:grpSpPr>
            <a:xfrm rot="10800000">
              <a:off x="6689725" y="4029075"/>
              <a:ext cx="2207886" cy="211192"/>
              <a:chOff x="4367213" y="3613150"/>
              <a:chExt cx="2207886" cy="211192"/>
            </a:xfrm>
          </p:grpSpPr>
          <p:sp>
            <p:nvSpPr>
              <p:cNvPr id="102" name="Freeform 101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Freeform 102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Freeform 103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5" name="Straight Connector 104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Freeform 105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Freeform 106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Freeform 107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9" name="Group 693"/>
            <p:cNvGrpSpPr/>
            <p:nvPr/>
          </p:nvGrpSpPr>
          <p:grpSpPr>
            <a:xfrm rot="10800000">
              <a:off x="6689725" y="4581525"/>
              <a:ext cx="2207886" cy="211192"/>
              <a:chOff x="4367213" y="3613150"/>
              <a:chExt cx="2207886" cy="211192"/>
            </a:xfrm>
          </p:grpSpPr>
          <p:sp>
            <p:nvSpPr>
              <p:cNvPr id="110" name="Freeform 109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Freeform 110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Freeform 111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3" name="Straight Connector 112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Freeform 113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Freeform 114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Freeform 115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18" name="Group 734"/>
            <p:cNvGrpSpPr/>
            <p:nvPr/>
          </p:nvGrpSpPr>
          <p:grpSpPr>
            <a:xfrm rot="10800000">
              <a:off x="6689725" y="3476625"/>
              <a:ext cx="2207886" cy="211192"/>
              <a:chOff x="4367213" y="3613150"/>
              <a:chExt cx="2207886" cy="211192"/>
            </a:xfrm>
          </p:grpSpPr>
          <p:sp>
            <p:nvSpPr>
              <p:cNvPr id="119" name="Freeform 118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Freeform 119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Freeform 120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2" name="Straight Connector 121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Freeform 122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Freeform 123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Freeform 124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6" name="Group 742"/>
            <p:cNvGrpSpPr/>
            <p:nvPr/>
          </p:nvGrpSpPr>
          <p:grpSpPr>
            <a:xfrm rot="10800000">
              <a:off x="6689725" y="3200400"/>
              <a:ext cx="2207886" cy="211192"/>
              <a:chOff x="4367213" y="3613150"/>
              <a:chExt cx="2207886" cy="211192"/>
            </a:xfrm>
          </p:grpSpPr>
          <p:sp>
            <p:nvSpPr>
              <p:cNvPr id="127" name="Freeform 126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8" name="Freeform 127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Freeform 128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Freeform 130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2" name="Freeform 131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3" name="Freeform 132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36" name="Group 608"/>
            <p:cNvGrpSpPr/>
            <p:nvPr/>
          </p:nvGrpSpPr>
          <p:grpSpPr>
            <a:xfrm rot="10800000">
              <a:off x="6689725" y="2084333"/>
              <a:ext cx="2207886" cy="211192"/>
              <a:chOff x="4367213" y="3613150"/>
              <a:chExt cx="2207886" cy="211192"/>
            </a:xfrm>
          </p:grpSpPr>
          <p:sp>
            <p:nvSpPr>
              <p:cNvPr id="137" name="Freeform 136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8" name="Freeform 137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9" name="Freeform 138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0" name="Straight Connector 139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1" name="Freeform 140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2" name="Freeform 141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3" name="Freeform 142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4" name="Group 677"/>
            <p:cNvGrpSpPr/>
            <p:nvPr/>
          </p:nvGrpSpPr>
          <p:grpSpPr>
            <a:xfrm rot="10800000">
              <a:off x="6689725" y="2636783"/>
              <a:ext cx="2207886" cy="211192"/>
              <a:chOff x="4367213" y="3613150"/>
              <a:chExt cx="2207886" cy="211192"/>
            </a:xfrm>
          </p:grpSpPr>
          <p:sp>
            <p:nvSpPr>
              <p:cNvPr id="145" name="Freeform 144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6" name="Freeform 145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7" name="Freeform 146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8" name="Straight Connector 147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9" name="Freeform 148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0" name="Freeform 149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1" name="Freeform 150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2" name="Group 685"/>
            <p:cNvGrpSpPr/>
            <p:nvPr/>
          </p:nvGrpSpPr>
          <p:grpSpPr>
            <a:xfrm rot="10800000">
              <a:off x="6689725" y="2360558"/>
              <a:ext cx="2207886" cy="211192"/>
              <a:chOff x="4367213" y="3613150"/>
              <a:chExt cx="2207886" cy="211192"/>
            </a:xfrm>
          </p:grpSpPr>
          <p:sp>
            <p:nvSpPr>
              <p:cNvPr id="153" name="Freeform 152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4" name="Freeform 153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Freeform 154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6" name="Straight Connector 155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7" name="Freeform 156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Freeform 157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Freeform 158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0" name="Group 693"/>
            <p:cNvGrpSpPr/>
            <p:nvPr/>
          </p:nvGrpSpPr>
          <p:grpSpPr>
            <a:xfrm rot="10800000">
              <a:off x="6689725" y="2913008"/>
              <a:ext cx="2207886" cy="211192"/>
              <a:chOff x="4367213" y="3613150"/>
              <a:chExt cx="2207886" cy="211192"/>
            </a:xfrm>
          </p:grpSpPr>
          <p:sp>
            <p:nvSpPr>
              <p:cNvPr id="161" name="Freeform 160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Freeform 161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Freeform 162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4" name="Straight Connector 163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Freeform 164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6" name="Freeform 165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Freeform 166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68" name="Group 734"/>
            <p:cNvGrpSpPr/>
            <p:nvPr/>
          </p:nvGrpSpPr>
          <p:grpSpPr>
            <a:xfrm rot="10800000">
              <a:off x="6689725" y="1808108"/>
              <a:ext cx="2207886" cy="211192"/>
              <a:chOff x="4367213" y="3613150"/>
              <a:chExt cx="2207886" cy="211192"/>
            </a:xfrm>
          </p:grpSpPr>
          <p:sp>
            <p:nvSpPr>
              <p:cNvPr id="169" name="Freeform 168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Freeform 169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Freeform 170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2" name="Straight Connector 171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3" name="Freeform 172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Freeform 173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Freeform 174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6" name="Group 742"/>
            <p:cNvGrpSpPr/>
            <p:nvPr/>
          </p:nvGrpSpPr>
          <p:grpSpPr>
            <a:xfrm rot="10800000">
              <a:off x="6689725" y="1531883"/>
              <a:ext cx="2207886" cy="211192"/>
              <a:chOff x="4367213" y="3613150"/>
              <a:chExt cx="2207886" cy="211192"/>
            </a:xfrm>
          </p:grpSpPr>
          <p:sp>
            <p:nvSpPr>
              <p:cNvPr id="177" name="Freeform 176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Freeform 177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Freeform 178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0" name="Straight Connector 179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Freeform 180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Freeform 181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Freeform 182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4" name="Group 608"/>
            <p:cNvGrpSpPr/>
            <p:nvPr/>
          </p:nvGrpSpPr>
          <p:grpSpPr>
            <a:xfrm rot="10800000">
              <a:off x="6689725" y="5429250"/>
              <a:ext cx="2207886" cy="211192"/>
              <a:chOff x="4367213" y="3613150"/>
              <a:chExt cx="2207886" cy="211192"/>
            </a:xfrm>
          </p:grpSpPr>
          <p:sp>
            <p:nvSpPr>
              <p:cNvPr id="185" name="Freeform 184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Freeform 185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Freeform 186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8" name="Straight Connector 187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9" name="Freeform 188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Freeform 189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Freeform 190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92" name="Group 677"/>
            <p:cNvGrpSpPr/>
            <p:nvPr/>
          </p:nvGrpSpPr>
          <p:grpSpPr>
            <a:xfrm rot="10800000">
              <a:off x="6689725" y="5981700"/>
              <a:ext cx="2207886" cy="211192"/>
              <a:chOff x="4367213" y="3613150"/>
              <a:chExt cx="2207886" cy="211192"/>
            </a:xfrm>
          </p:grpSpPr>
          <p:sp>
            <p:nvSpPr>
              <p:cNvPr id="193" name="Freeform 192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Freeform 193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Freeform 194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6" name="Straight Connector 195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Freeform 196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Freeform 197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Freeform 198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0" name="Group 685"/>
            <p:cNvGrpSpPr/>
            <p:nvPr/>
          </p:nvGrpSpPr>
          <p:grpSpPr>
            <a:xfrm rot="10800000">
              <a:off x="6689725" y="5705475"/>
              <a:ext cx="2207886" cy="211192"/>
              <a:chOff x="4367213" y="3613150"/>
              <a:chExt cx="2207886" cy="211192"/>
            </a:xfrm>
          </p:grpSpPr>
          <p:sp>
            <p:nvSpPr>
              <p:cNvPr id="201" name="Freeform 200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Freeform 201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Freeform 202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04" name="Straight Connector 203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5" name="Freeform 204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Freeform 205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Freeform 206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8" name="Group 693"/>
            <p:cNvGrpSpPr/>
            <p:nvPr/>
          </p:nvGrpSpPr>
          <p:grpSpPr>
            <a:xfrm rot="10800000">
              <a:off x="6689725" y="6257925"/>
              <a:ext cx="2207886" cy="211192"/>
              <a:chOff x="4367213" y="3613150"/>
              <a:chExt cx="2207886" cy="211192"/>
            </a:xfrm>
          </p:grpSpPr>
          <p:sp>
            <p:nvSpPr>
              <p:cNvPr id="209" name="Freeform 208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Freeform 209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Freeform 210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2" name="Straight Connector 211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3" name="Freeform 212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Freeform 213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Freeform 214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6" name="Group 734"/>
            <p:cNvGrpSpPr/>
            <p:nvPr/>
          </p:nvGrpSpPr>
          <p:grpSpPr>
            <a:xfrm rot="10800000">
              <a:off x="6689725" y="5153025"/>
              <a:ext cx="2207886" cy="211192"/>
              <a:chOff x="4367213" y="3613150"/>
              <a:chExt cx="2207886" cy="211192"/>
            </a:xfrm>
          </p:grpSpPr>
          <p:sp>
            <p:nvSpPr>
              <p:cNvPr id="217" name="Freeform 216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Freeform 217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Freeform 218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0" name="Straight Connector 219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1" name="Freeform 220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Freeform 221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Freeform 222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24" name="Group 742"/>
            <p:cNvGrpSpPr/>
            <p:nvPr/>
          </p:nvGrpSpPr>
          <p:grpSpPr>
            <a:xfrm rot="10800000">
              <a:off x="6689725" y="4876800"/>
              <a:ext cx="2207886" cy="211192"/>
              <a:chOff x="4367213" y="3613150"/>
              <a:chExt cx="2207886" cy="211192"/>
            </a:xfrm>
          </p:grpSpPr>
          <p:sp>
            <p:nvSpPr>
              <p:cNvPr id="225" name="Freeform 224"/>
              <p:cNvSpPr/>
              <p:nvPr/>
            </p:nvSpPr>
            <p:spPr>
              <a:xfrm>
                <a:off x="4752787" y="3752512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Freeform 225"/>
              <p:cNvSpPr/>
              <p:nvPr/>
            </p:nvSpPr>
            <p:spPr>
              <a:xfrm>
                <a:off x="6149276" y="3761477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Freeform 226"/>
              <p:cNvSpPr/>
              <p:nvPr/>
            </p:nvSpPr>
            <p:spPr>
              <a:xfrm>
                <a:off x="6321425" y="3613150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8" name="Straight Connector 227"/>
              <p:cNvCxnSpPr/>
              <p:nvPr/>
            </p:nvCxnSpPr>
            <p:spPr>
              <a:xfrm flipH="1" flipV="1">
                <a:off x="6514200" y="3721906"/>
                <a:ext cx="45720" cy="45720"/>
              </a:xfrm>
              <a:prstGeom prst="line">
                <a:avLst/>
              </a:pr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9" name="Freeform 228"/>
              <p:cNvSpPr/>
              <p:nvPr/>
            </p:nvSpPr>
            <p:spPr>
              <a:xfrm>
                <a:off x="5553075" y="3738563"/>
                <a:ext cx="314325" cy="61912"/>
              </a:xfrm>
              <a:custGeom>
                <a:avLst/>
                <a:gdLst>
                  <a:gd name="connsiteX0" fmla="*/ 0 w 314325"/>
                  <a:gd name="connsiteY0" fmla="*/ 23812 h 61912"/>
                  <a:gd name="connsiteX1" fmla="*/ 28575 w 314325"/>
                  <a:gd name="connsiteY1" fmla="*/ 42862 h 61912"/>
                  <a:gd name="connsiteX2" fmla="*/ 42863 w 314325"/>
                  <a:gd name="connsiteY2" fmla="*/ 52387 h 61912"/>
                  <a:gd name="connsiteX3" fmla="*/ 61913 w 314325"/>
                  <a:gd name="connsiteY3" fmla="*/ 47625 h 61912"/>
                  <a:gd name="connsiteX4" fmla="*/ 85725 w 314325"/>
                  <a:gd name="connsiteY4" fmla="*/ 19050 h 61912"/>
                  <a:gd name="connsiteX5" fmla="*/ 100013 w 314325"/>
                  <a:gd name="connsiteY5" fmla="*/ 9525 h 61912"/>
                  <a:gd name="connsiteX6" fmla="*/ 133350 w 314325"/>
                  <a:gd name="connsiteY6" fmla="*/ 23812 h 61912"/>
                  <a:gd name="connsiteX7" fmla="*/ 152400 w 314325"/>
                  <a:gd name="connsiteY7" fmla="*/ 52387 h 61912"/>
                  <a:gd name="connsiteX8" fmla="*/ 180975 w 314325"/>
                  <a:gd name="connsiteY8" fmla="*/ 61912 h 61912"/>
                  <a:gd name="connsiteX9" fmla="*/ 190500 w 314325"/>
                  <a:gd name="connsiteY9" fmla="*/ 47625 h 61912"/>
                  <a:gd name="connsiteX10" fmla="*/ 209550 w 314325"/>
                  <a:gd name="connsiteY10" fmla="*/ 4762 h 61912"/>
                  <a:gd name="connsiteX11" fmla="*/ 223838 w 314325"/>
                  <a:gd name="connsiteY11" fmla="*/ 0 h 61912"/>
                  <a:gd name="connsiteX12" fmla="*/ 252413 w 314325"/>
                  <a:gd name="connsiteY12" fmla="*/ 4762 h 61912"/>
                  <a:gd name="connsiteX13" fmla="*/ 280988 w 314325"/>
                  <a:gd name="connsiteY13" fmla="*/ 23812 h 61912"/>
                  <a:gd name="connsiteX14" fmla="*/ 304800 w 314325"/>
                  <a:gd name="connsiteY14" fmla="*/ 57150 h 61912"/>
                  <a:gd name="connsiteX15" fmla="*/ 314325 w 314325"/>
                  <a:gd name="connsiteY15" fmla="*/ 57150 h 6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4325" h="61912">
                    <a:moveTo>
                      <a:pt x="0" y="23812"/>
                    </a:moveTo>
                    <a:lnTo>
                      <a:pt x="28575" y="42862"/>
                    </a:lnTo>
                    <a:lnTo>
                      <a:pt x="42863" y="52387"/>
                    </a:lnTo>
                    <a:cubicBezTo>
                      <a:pt x="49213" y="50800"/>
                      <a:pt x="56230" y="50872"/>
                      <a:pt x="61913" y="47625"/>
                    </a:cubicBezTo>
                    <a:cubicBezTo>
                      <a:pt x="80115" y="37223"/>
                      <a:pt x="72576" y="32199"/>
                      <a:pt x="85725" y="19050"/>
                    </a:cubicBezTo>
                    <a:cubicBezTo>
                      <a:pt x="89773" y="15003"/>
                      <a:pt x="95250" y="12700"/>
                      <a:pt x="100013" y="9525"/>
                    </a:cubicBezTo>
                    <a:cubicBezTo>
                      <a:pt x="112581" y="12667"/>
                      <a:pt x="124141" y="13287"/>
                      <a:pt x="133350" y="23812"/>
                    </a:cubicBezTo>
                    <a:cubicBezTo>
                      <a:pt x="140888" y="32427"/>
                      <a:pt x="141540" y="48767"/>
                      <a:pt x="152400" y="52387"/>
                    </a:cubicBezTo>
                    <a:lnTo>
                      <a:pt x="180975" y="61912"/>
                    </a:lnTo>
                    <a:cubicBezTo>
                      <a:pt x="184150" y="57150"/>
                      <a:pt x="188175" y="52855"/>
                      <a:pt x="190500" y="47625"/>
                    </a:cubicBezTo>
                    <a:cubicBezTo>
                      <a:pt x="194915" y="37691"/>
                      <a:pt x="198401" y="13681"/>
                      <a:pt x="209550" y="4762"/>
                    </a:cubicBezTo>
                    <a:cubicBezTo>
                      <a:pt x="213470" y="1626"/>
                      <a:pt x="219075" y="1587"/>
                      <a:pt x="223838" y="0"/>
                    </a:cubicBezTo>
                    <a:cubicBezTo>
                      <a:pt x="233363" y="1587"/>
                      <a:pt x="243499" y="1048"/>
                      <a:pt x="252413" y="4762"/>
                    </a:cubicBezTo>
                    <a:cubicBezTo>
                      <a:pt x="262980" y="9165"/>
                      <a:pt x="280988" y="23812"/>
                      <a:pt x="280988" y="23812"/>
                    </a:cubicBezTo>
                    <a:cubicBezTo>
                      <a:pt x="289832" y="50345"/>
                      <a:pt x="282122" y="52614"/>
                      <a:pt x="304800" y="57150"/>
                    </a:cubicBezTo>
                    <a:cubicBezTo>
                      <a:pt x="307913" y="57773"/>
                      <a:pt x="311150" y="57150"/>
                      <a:pt x="314325" y="57150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Freeform 229"/>
              <p:cNvSpPr/>
              <p:nvPr/>
            </p:nvSpPr>
            <p:spPr>
              <a:xfrm>
                <a:off x="5862638" y="3743325"/>
                <a:ext cx="290512" cy="57150"/>
              </a:xfrm>
              <a:custGeom>
                <a:avLst/>
                <a:gdLst>
                  <a:gd name="connsiteX0" fmla="*/ 0 w 290512"/>
                  <a:gd name="connsiteY0" fmla="*/ 52388 h 57150"/>
                  <a:gd name="connsiteX1" fmla="*/ 42862 w 290512"/>
                  <a:gd name="connsiteY1" fmla="*/ 38100 h 57150"/>
                  <a:gd name="connsiteX2" fmla="*/ 66675 w 290512"/>
                  <a:gd name="connsiteY2" fmla="*/ 4763 h 57150"/>
                  <a:gd name="connsiteX3" fmla="*/ 104775 w 290512"/>
                  <a:gd name="connsiteY3" fmla="*/ 9525 h 57150"/>
                  <a:gd name="connsiteX4" fmla="*/ 133350 w 290512"/>
                  <a:gd name="connsiteY4" fmla="*/ 19050 h 57150"/>
                  <a:gd name="connsiteX5" fmla="*/ 157162 w 290512"/>
                  <a:gd name="connsiteY5" fmla="*/ 57150 h 57150"/>
                  <a:gd name="connsiteX6" fmla="*/ 195262 w 290512"/>
                  <a:gd name="connsiteY6" fmla="*/ 52388 h 57150"/>
                  <a:gd name="connsiteX7" fmla="*/ 219075 w 290512"/>
                  <a:gd name="connsiteY7" fmla="*/ 23813 h 57150"/>
                  <a:gd name="connsiteX8" fmla="*/ 233362 w 290512"/>
                  <a:gd name="connsiteY8" fmla="*/ 14288 h 57150"/>
                  <a:gd name="connsiteX9" fmla="*/ 247650 w 290512"/>
                  <a:gd name="connsiteY9" fmla="*/ 0 h 57150"/>
                  <a:gd name="connsiteX10" fmla="*/ 261937 w 290512"/>
                  <a:gd name="connsiteY10" fmla="*/ 4763 h 57150"/>
                  <a:gd name="connsiteX11" fmla="*/ 271462 w 290512"/>
                  <a:gd name="connsiteY11" fmla="*/ 19050 h 57150"/>
                  <a:gd name="connsiteX12" fmla="*/ 290512 w 290512"/>
                  <a:gd name="connsiteY12" fmla="*/ 28575 h 57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90512" h="57150">
                    <a:moveTo>
                      <a:pt x="0" y="52388"/>
                    </a:moveTo>
                    <a:cubicBezTo>
                      <a:pt x="14287" y="47625"/>
                      <a:pt x="38100" y="52387"/>
                      <a:pt x="42862" y="38100"/>
                    </a:cubicBezTo>
                    <a:cubicBezTo>
                      <a:pt x="53975" y="4762"/>
                      <a:pt x="42862" y="12700"/>
                      <a:pt x="66675" y="4763"/>
                    </a:cubicBezTo>
                    <a:cubicBezTo>
                      <a:pt x="79375" y="6350"/>
                      <a:pt x="92260" y="6843"/>
                      <a:pt x="104775" y="9525"/>
                    </a:cubicBezTo>
                    <a:cubicBezTo>
                      <a:pt x="114592" y="11629"/>
                      <a:pt x="133350" y="19050"/>
                      <a:pt x="133350" y="19050"/>
                    </a:cubicBezTo>
                    <a:cubicBezTo>
                      <a:pt x="144685" y="53055"/>
                      <a:pt x="134521" y="42056"/>
                      <a:pt x="157162" y="57150"/>
                    </a:cubicBezTo>
                    <a:cubicBezTo>
                      <a:pt x="169862" y="55563"/>
                      <a:pt x="183234" y="56762"/>
                      <a:pt x="195262" y="52388"/>
                    </a:cubicBezTo>
                    <a:cubicBezTo>
                      <a:pt x="207522" y="47930"/>
                      <a:pt x="210976" y="31912"/>
                      <a:pt x="219075" y="23813"/>
                    </a:cubicBezTo>
                    <a:cubicBezTo>
                      <a:pt x="223122" y="19766"/>
                      <a:pt x="228965" y="17952"/>
                      <a:pt x="233362" y="14288"/>
                    </a:cubicBezTo>
                    <a:cubicBezTo>
                      <a:pt x="238536" y="9976"/>
                      <a:pt x="242887" y="4763"/>
                      <a:pt x="247650" y="0"/>
                    </a:cubicBezTo>
                    <a:cubicBezTo>
                      <a:pt x="252412" y="1588"/>
                      <a:pt x="258017" y="1627"/>
                      <a:pt x="261937" y="4763"/>
                    </a:cubicBezTo>
                    <a:cubicBezTo>
                      <a:pt x="266406" y="8339"/>
                      <a:pt x="267415" y="15003"/>
                      <a:pt x="271462" y="19050"/>
                    </a:cubicBezTo>
                    <a:cubicBezTo>
                      <a:pt x="281868" y="29455"/>
                      <a:pt x="281469" y="28575"/>
                      <a:pt x="290512" y="28575"/>
                    </a:cubicBez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Freeform 230"/>
              <p:cNvSpPr/>
              <p:nvPr/>
            </p:nvSpPr>
            <p:spPr>
              <a:xfrm>
                <a:off x="4367213" y="3756651"/>
                <a:ext cx="395287" cy="67691"/>
              </a:xfrm>
              <a:custGeom>
                <a:avLst/>
                <a:gdLst>
                  <a:gd name="connsiteX0" fmla="*/ 395287 w 395287"/>
                  <a:gd name="connsiteY0" fmla="*/ 39062 h 67691"/>
                  <a:gd name="connsiteX1" fmla="*/ 381000 w 395287"/>
                  <a:gd name="connsiteY1" fmla="*/ 43824 h 67691"/>
                  <a:gd name="connsiteX2" fmla="*/ 366712 w 395287"/>
                  <a:gd name="connsiteY2" fmla="*/ 58112 h 67691"/>
                  <a:gd name="connsiteX3" fmla="*/ 352425 w 395287"/>
                  <a:gd name="connsiteY3" fmla="*/ 67637 h 67691"/>
                  <a:gd name="connsiteX4" fmla="*/ 300037 w 395287"/>
                  <a:gd name="connsiteY4" fmla="*/ 62874 h 67691"/>
                  <a:gd name="connsiteX5" fmla="*/ 285750 w 395287"/>
                  <a:gd name="connsiteY5" fmla="*/ 48587 h 67691"/>
                  <a:gd name="connsiteX6" fmla="*/ 271462 w 395287"/>
                  <a:gd name="connsiteY6" fmla="*/ 39062 h 67691"/>
                  <a:gd name="connsiteX7" fmla="*/ 261937 w 395287"/>
                  <a:gd name="connsiteY7" fmla="*/ 24774 h 67691"/>
                  <a:gd name="connsiteX8" fmla="*/ 247650 w 395287"/>
                  <a:gd name="connsiteY8" fmla="*/ 20012 h 67691"/>
                  <a:gd name="connsiteX9" fmla="*/ 233362 w 395287"/>
                  <a:gd name="connsiteY9" fmla="*/ 10487 h 67691"/>
                  <a:gd name="connsiteX10" fmla="*/ 209550 w 395287"/>
                  <a:gd name="connsiteY10" fmla="*/ 34299 h 67691"/>
                  <a:gd name="connsiteX11" fmla="*/ 195262 w 395287"/>
                  <a:gd name="connsiteY11" fmla="*/ 43824 h 67691"/>
                  <a:gd name="connsiteX12" fmla="*/ 180975 w 395287"/>
                  <a:gd name="connsiteY12" fmla="*/ 58112 h 67691"/>
                  <a:gd name="connsiteX13" fmla="*/ 142875 w 395287"/>
                  <a:gd name="connsiteY13" fmla="*/ 53349 h 67691"/>
                  <a:gd name="connsiteX14" fmla="*/ 123825 w 395287"/>
                  <a:gd name="connsiteY14" fmla="*/ 24774 h 67691"/>
                  <a:gd name="connsiteX15" fmla="*/ 80962 w 395287"/>
                  <a:gd name="connsiteY15" fmla="*/ 962 h 67691"/>
                  <a:gd name="connsiteX16" fmla="*/ 28575 w 395287"/>
                  <a:gd name="connsiteY16" fmla="*/ 34299 h 67691"/>
                  <a:gd name="connsiteX17" fmla="*/ 14287 w 395287"/>
                  <a:gd name="connsiteY17" fmla="*/ 48587 h 67691"/>
                  <a:gd name="connsiteX18" fmla="*/ 0 w 395287"/>
                  <a:gd name="connsiteY18" fmla="*/ 53349 h 676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95287" h="67691">
                    <a:moveTo>
                      <a:pt x="395287" y="39062"/>
                    </a:moveTo>
                    <a:cubicBezTo>
                      <a:pt x="390525" y="40649"/>
                      <a:pt x="385177" y="41039"/>
                      <a:pt x="381000" y="43824"/>
                    </a:cubicBezTo>
                    <a:cubicBezTo>
                      <a:pt x="375396" y="47560"/>
                      <a:pt x="371886" y="53800"/>
                      <a:pt x="366712" y="58112"/>
                    </a:cubicBezTo>
                    <a:cubicBezTo>
                      <a:pt x="362315" y="61776"/>
                      <a:pt x="357187" y="64462"/>
                      <a:pt x="352425" y="67637"/>
                    </a:cubicBezTo>
                    <a:cubicBezTo>
                      <a:pt x="334962" y="66049"/>
                      <a:pt x="316897" y="67691"/>
                      <a:pt x="300037" y="62874"/>
                    </a:cubicBezTo>
                    <a:cubicBezTo>
                      <a:pt x="293561" y="61024"/>
                      <a:pt x="290924" y="52899"/>
                      <a:pt x="285750" y="48587"/>
                    </a:cubicBezTo>
                    <a:cubicBezTo>
                      <a:pt x="281353" y="44923"/>
                      <a:pt x="276225" y="42237"/>
                      <a:pt x="271462" y="39062"/>
                    </a:cubicBezTo>
                    <a:cubicBezTo>
                      <a:pt x="268287" y="34299"/>
                      <a:pt x="266407" y="28350"/>
                      <a:pt x="261937" y="24774"/>
                    </a:cubicBezTo>
                    <a:cubicBezTo>
                      <a:pt x="258017" y="21638"/>
                      <a:pt x="252140" y="22257"/>
                      <a:pt x="247650" y="20012"/>
                    </a:cubicBezTo>
                    <a:cubicBezTo>
                      <a:pt x="242530" y="17452"/>
                      <a:pt x="238125" y="13662"/>
                      <a:pt x="233362" y="10487"/>
                    </a:cubicBezTo>
                    <a:cubicBezTo>
                      <a:pt x="195259" y="35890"/>
                      <a:pt x="241303" y="2547"/>
                      <a:pt x="209550" y="34299"/>
                    </a:cubicBezTo>
                    <a:cubicBezTo>
                      <a:pt x="205502" y="38346"/>
                      <a:pt x="199659" y="40160"/>
                      <a:pt x="195262" y="43824"/>
                    </a:cubicBezTo>
                    <a:cubicBezTo>
                      <a:pt x="190088" y="48136"/>
                      <a:pt x="185737" y="53349"/>
                      <a:pt x="180975" y="58112"/>
                    </a:cubicBezTo>
                    <a:cubicBezTo>
                      <a:pt x="168275" y="56524"/>
                      <a:pt x="153930" y="59798"/>
                      <a:pt x="142875" y="53349"/>
                    </a:cubicBezTo>
                    <a:cubicBezTo>
                      <a:pt x="132987" y="47581"/>
                      <a:pt x="133350" y="31124"/>
                      <a:pt x="123825" y="24774"/>
                    </a:cubicBezTo>
                    <a:cubicBezTo>
                      <a:pt x="91073" y="2939"/>
                      <a:pt x="106110" y="9344"/>
                      <a:pt x="80962" y="962"/>
                    </a:cubicBezTo>
                    <a:cubicBezTo>
                      <a:pt x="43941" y="8366"/>
                      <a:pt x="62874" y="0"/>
                      <a:pt x="28575" y="34299"/>
                    </a:cubicBezTo>
                    <a:cubicBezTo>
                      <a:pt x="23812" y="39062"/>
                      <a:pt x="20677" y="46457"/>
                      <a:pt x="14287" y="48587"/>
                    </a:cubicBezTo>
                    <a:lnTo>
                      <a:pt x="0" y="53349"/>
                    </a:lnTo>
                  </a:path>
                </a:pathLst>
              </a:custGeom>
              <a:ln w="3810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33" name="Group 728"/>
          <p:cNvGrpSpPr/>
          <p:nvPr/>
        </p:nvGrpSpPr>
        <p:grpSpPr>
          <a:xfrm>
            <a:off x="1218161" y="3549510"/>
            <a:ext cx="1519517" cy="210635"/>
            <a:chOff x="5147657" y="3705225"/>
            <a:chExt cx="1519517" cy="210635"/>
          </a:xfrm>
        </p:grpSpPr>
        <p:sp>
          <p:nvSpPr>
            <p:cNvPr id="234" name="Freeform 233"/>
            <p:cNvSpPr/>
            <p:nvPr/>
          </p:nvSpPr>
          <p:spPr>
            <a:xfrm>
              <a:off x="5147657" y="3871481"/>
              <a:ext cx="282388" cy="44379"/>
            </a:xfrm>
            <a:custGeom>
              <a:avLst/>
              <a:gdLst>
                <a:gd name="connsiteX0" fmla="*/ 0 w 282388"/>
                <a:gd name="connsiteY0" fmla="*/ 35859 h 44379"/>
                <a:gd name="connsiteX1" fmla="*/ 40341 w 282388"/>
                <a:gd name="connsiteY1" fmla="*/ 8965 h 44379"/>
                <a:gd name="connsiteX2" fmla="*/ 53788 w 282388"/>
                <a:gd name="connsiteY2" fmla="*/ 0 h 44379"/>
                <a:gd name="connsiteX3" fmla="*/ 89647 w 282388"/>
                <a:gd name="connsiteY3" fmla="*/ 13447 h 44379"/>
                <a:gd name="connsiteX4" fmla="*/ 107576 w 282388"/>
                <a:gd name="connsiteY4" fmla="*/ 35859 h 44379"/>
                <a:gd name="connsiteX5" fmla="*/ 138953 w 282388"/>
                <a:gd name="connsiteY5" fmla="*/ 31377 h 44379"/>
                <a:gd name="connsiteX6" fmla="*/ 165847 w 282388"/>
                <a:gd name="connsiteY6" fmla="*/ 8965 h 44379"/>
                <a:gd name="connsiteX7" fmla="*/ 179294 w 282388"/>
                <a:gd name="connsiteY7" fmla="*/ 0 h 44379"/>
                <a:gd name="connsiteX8" fmla="*/ 219635 w 282388"/>
                <a:gd name="connsiteY8" fmla="*/ 17930 h 44379"/>
                <a:gd name="connsiteX9" fmla="*/ 242047 w 282388"/>
                <a:gd name="connsiteY9" fmla="*/ 40342 h 44379"/>
                <a:gd name="connsiteX10" fmla="*/ 264458 w 282388"/>
                <a:gd name="connsiteY10" fmla="*/ 35859 h 44379"/>
                <a:gd name="connsiteX11" fmla="*/ 282388 w 282388"/>
                <a:gd name="connsiteY11" fmla="*/ 22412 h 4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2388" h="44379">
                  <a:moveTo>
                    <a:pt x="0" y="35859"/>
                  </a:moveTo>
                  <a:lnTo>
                    <a:pt x="40341" y="8965"/>
                  </a:lnTo>
                  <a:lnTo>
                    <a:pt x="53788" y="0"/>
                  </a:lnTo>
                  <a:cubicBezTo>
                    <a:pt x="65935" y="2430"/>
                    <a:pt x="80854" y="2456"/>
                    <a:pt x="89647" y="13447"/>
                  </a:cubicBezTo>
                  <a:cubicBezTo>
                    <a:pt x="114393" y="44379"/>
                    <a:pt x="69036" y="10164"/>
                    <a:pt x="107576" y="35859"/>
                  </a:cubicBezTo>
                  <a:cubicBezTo>
                    <a:pt x="118035" y="34365"/>
                    <a:pt x="128833" y="34413"/>
                    <a:pt x="138953" y="31377"/>
                  </a:cubicBezTo>
                  <a:cubicBezTo>
                    <a:pt x="149385" y="28247"/>
                    <a:pt x="158344" y="15217"/>
                    <a:pt x="165847" y="8965"/>
                  </a:cubicBezTo>
                  <a:cubicBezTo>
                    <a:pt x="169986" y="5516"/>
                    <a:pt x="174812" y="2988"/>
                    <a:pt x="179294" y="0"/>
                  </a:cubicBezTo>
                  <a:cubicBezTo>
                    <a:pt x="211299" y="10669"/>
                    <a:pt x="198326" y="3723"/>
                    <a:pt x="219635" y="17930"/>
                  </a:cubicBezTo>
                  <a:cubicBezTo>
                    <a:pt x="224525" y="25264"/>
                    <a:pt x="231181" y="38984"/>
                    <a:pt x="242047" y="40342"/>
                  </a:cubicBezTo>
                  <a:cubicBezTo>
                    <a:pt x="249607" y="41287"/>
                    <a:pt x="256988" y="37353"/>
                    <a:pt x="264458" y="35859"/>
                  </a:cubicBezTo>
                  <a:cubicBezTo>
                    <a:pt x="279664" y="25722"/>
                    <a:pt x="274097" y="30703"/>
                    <a:pt x="282388" y="22412"/>
                  </a:cubicBezTo>
                </a:path>
              </a:pathLst>
            </a:cu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5430045" y="3844587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6241351" y="3853552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>
              <a:off x="6413500" y="3705225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rgbClr val="FFBA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8" name="Straight Connector 237"/>
            <p:cNvCxnSpPr/>
            <p:nvPr/>
          </p:nvCxnSpPr>
          <p:spPr>
            <a:xfrm flipH="1" flipV="1">
              <a:off x="6606275" y="3813981"/>
              <a:ext cx="45720" cy="45720"/>
            </a:xfrm>
            <a:prstGeom prst="line">
              <a:avLst/>
            </a:prstGeom>
            <a:ln w="38100">
              <a:solidFill>
                <a:srgbClr val="FFBA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oup 608"/>
          <p:cNvGrpSpPr/>
          <p:nvPr/>
        </p:nvGrpSpPr>
        <p:grpSpPr>
          <a:xfrm rot="10800000">
            <a:off x="6689725" y="3675008"/>
            <a:ext cx="2207886" cy="211192"/>
            <a:chOff x="4367213" y="3613150"/>
            <a:chExt cx="2207886" cy="211192"/>
          </a:xfrm>
        </p:grpSpPr>
        <p:sp>
          <p:nvSpPr>
            <p:cNvPr id="240" name="Freeform 239"/>
            <p:cNvSpPr/>
            <p:nvPr/>
          </p:nvSpPr>
          <p:spPr>
            <a:xfrm>
              <a:off x="4752787" y="3752512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6149276" y="3761477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6321425" y="3613150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3" name="Straight Connector 242"/>
            <p:cNvCxnSpPr/>
            <p:nvPr/>
          </p:nvCxnSpPr>
          <p:spPr>
            <a:xfrm flipH="1" flipV="1">
              <a:off x="6514200" y="3721906"/>
              <a:ext cx="45720" cy="45720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4" name="Freeform 243"/>
            <p:cNvSpPr/>
            <p:nvPr/>
          </p:nvSpPr>
          <p:spPr>
            <a:xfrm>
              <a:off x="5553075" y="3738563"/>
              <a:ext cx="314325" cy="61912"/>
            </a:xfrm>
            <a:custGeom>
              <a:avLst/>
              <a:gdLst>
                <a:gd name="connsiteX0" fmla="*/ 0 w 314325"/>
                <a:gd name="connsiteY0" fmla="*/ 23812 h 61912"/>
                <a:gd name="connsiteX1" fmla="*/ 28575 w 314325"/>
                <a:gd name="connsiteY1" fmla="*/ 42862 h 61912"/>
                <a:gd name="connsiteX2" fmla="*/ 42863 w 314325"/>
                <a:gd name="connsiteY2" fmla="*/ 52387 h 61912"/>
                <a:gd name="connsiteX3" fmla="*/ 61913 w 314325"/>
                <a:gd name="connsiteY3" fmla="*/ 47625 h 61912"/>
                <a:gd name="connsiteX4" fmla="*/ 85725 w 314325"/>
                <a:gd name="connsiteY4" fmla="*/ 19050 h 61912"/>
                <a:gd name="connsiteX5" fmla="*/ 100013 w 314325"/>
                <a:gd name="connsiteY5" fmla="*/ 9525 h 61912"/>
                <a:gd name="connsiteX6" fmla="*/ 133350 w 314325"/>
                <a:gd name="connsiteY6" fmla="*/ 23812 h 61912"/>
                <a:gd name="connsiteX7" fmla="*/ 152400 w 314325"/>
                <a:gd name="connsiteY7" fmla="*/ 52387 h 61912"/>
                <a:gd name="connsiteX8" fmla="*/ 180975 w 314325"/>
                <a:gd name="connsiteY8" fmla="*/ 61912 h 61912"/>
                <a:gd name="connsiteX9" fmla="*/ 190500 w 314325"/>
                <a:gd name="connsiteY9" fmla="*/ 47625 h 61912"/>
                <a:gd name="connsiteX10" fmla="*/ 209550 w 314325"/>
                <a:gd name="connsiteY10" fmla="*/ 4762 h 61912"/>
                <a:gd name="connsiteX11" fmla="*/ 223838 w 314325"/>
                <a:gd name="connsiteY11" fmla="*/ 0 h 61912"/>
                <a:gd name="connsiteX12" fmla="*/ 252413 w 314325"/>
                <a:gd name="connsiteY12" fmla="*/ 4762 h 61912"/>
                <a:gd name="connsiteX13" fmla="*/ 280988 w 314325"/>
                <a:gd name="connsiteY13" fmla="*/ 23812 h 61912"/>
                <a:gd name="connsiteX14" fmla="*/ 304800 w 314325"/>
                <a:gd name="connsiteY14" fmla="*/ 57150 h 61912"/>
                <a:gd name="connsiteX15" fmla="*/ 314325 w 314325"/>
                <a:gd name="connsiteY15" fmla="*/ 57150 h 6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4325" h="61912">
                  <a:moveTo>
                    <a:pt x="0" y="23812"/>
                  </a:moveTo>
                  <a:lnTo>
                    <a:pt x="28575" y="42862"/>
                  </a:lnTo>
                  <a:lnTo>
                    <a:pt x="42863" y="52387"/>
                  </a:lnTo>
                  <a:cubicBezTo>
                    <a:pt x="49213" y="50800"/>
                    <a:pt x="56230" y="50872"/>
                    <a:pt x="61913" y="47625"/>
                  </a:cubicBezTo>
                  <a:cubicBezTo>
                    <a:pt x="80115" y="37223"/>
                    <a:pt x="72576" y="32199"/>
                    <a:pt x="85725" y="19050"/>
                  </a:cubicBezTo>
                  <a:cubicBezTo>
                    <a:pt x="89773" y="15003"/>
                    <a:pt x="95250" y="12700"/>
                    <a:pt x="100013" y="9525"/>
                  </a:cubicBezTo>
                  <a:cubicBezTo>
                    <a:pt x="112581" y="12667"/>
                    <a:pt x="124141" y="13287"/>
                    <a:pt x="133350" y="23812"/>
                  </a:cubicBezTo>
                  <a:cubicBezTo>
                    <a:pt x="140888" y="32427"/>
                    <a:pt x="141540" y="48767"/>
                    <a:pt x="152400" y="52387"/>
                  </a:cubicBezTo>
                  <a:lnTo>
                    <a:pt x="180975" y="61912"/>
                  </a:lnTo>
                  <a:cubicBezTo>
                    <a:pt x="184150" y="57150"/>
                    <a:pt x="188175" y="52855"/>
                    <a:pt x="190500" y="47625"/>
                  </a:cubicBezTo>
                  <a:cubicBezTo>
                    <a:pt x="194915" y="37691"/>
                    <a:pt x="198401" y="13681"/>
                    <a:pt x="209550" y="4762"/>
                  </a:cubicBezTo>
                  <a:cubicBezTo>
                    <a:pt x="213470" y="1626"/>
                    <a:pt x="219075" y="1587"/>
                    <a:pt x="223838" y="0"/>
                  </a:cubicBezTo>
                  <a:cubicBezTo>
                    <a:pt x="233363" y="1587"/>
                    <a:pt x="243499" y="1048"/>
                    <a:pt x="252413" y="4762"/>
                  </a:cubicBezTo>
                  <a:cubicBezTo>
                    <a:pt x="262980" y="9165"/>
                    <a:pt x="280988" y="23812"/>
                    <a:pt x="280988" y="23812"/>
                  </a:cubicBezTo>
                  <a:cubicBezTo>
                    <a:pt x="289832" y="50345"/>
                    <a:pt x="282122" y="52614"/>
                    <a:pt x="304800" y="57150"/>
                  </a:cubicBezTo>
                  <a:cubicBezTo>
                    <a:pt x="307913" y="57773"/>
                    <a:pt x="311150" y="57150"/>
                    <a:pt x="314325" y="57150"/>
                  </a:cubicBez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 244"/>
            <p:cNvSpPr/>
            <p:nvPr/>
          </p:nvSpPr>
          <p:spPr>
            <a:xfrm>
              <a:off x="5862638" y="3743325"/>
              <a:ext cx="290512" cy="57150"/>
            </a:xfrm>
            <a:custGeom>
              <a:avLst/>
              <a:gdLst>
                <a:gd name="connsiteX0" fmla="*/ 0 w 290512"/>
                <a:gd name="connsiteY0" fmla="*/ 52388 h 57150"/>
                <a:gd name="connsiteX1" fmla="*/ 42862 w 290512"/>
                <a:gd name="connsiteY1" fmla="*/ 38100 h 57150"/>
                <a:gd name="connsiteX2" fmla="*/ 66675 w 290512"/>
                <a:gd name="connsiteY2" fmla="*/ 4763 h 57150"/>
                <a:gd name="connsiteX3" fmla="*/ 104775 w 290512"/>
                <a:gd name="connsiteY3" fmla="*/ 9525 h 57150"/>
                <a:gd name="connsiteX4" fmla="*/ 133350 w 290512"/>
                <a:gd name="connsiteY4" fmla="*/ 19050 h 57150"/>
                <a:gd name="connsiteX5" fmla="*/ 157162 w 290512"/>
                <a:gd name="connsiteY5" fmla="*/ 57150 h 57150"/>
                <a:gd name="connsiteX6" fmla="*/ 195262 w 290512"/>
                <a:gd name="connsiteY6" fmla="*/ 52388 h 57150"/>
                <a:gd name="connsiteX7" fmla="*/ 219075 w 290512"/>
                <a:gd name="connsiteY7" fmla="*/ 23813 h 57150"/>
                <a:gd name="connsiteX8" fmla="*/ 233362 w 290512"/>
                <a:gd name="connsiteY8" fmla="*/ 14288 h 57150"/>
                <a:gd name="connsiteX9" fmla="*/ 247650 w 290512"/>
                <a:gd name="connsiteY9" fmla="*/ 0 h 57150"/>
                <a:gd name="connsiteX10" fmla="*/ 261937 w 290512"/>
                <a:gd name="connsiteY10" fmla="*/ 4763 h 57150"/>
                <a:gd name="connsiteX11" fmla="*/ 271462 w 290512"/>
                <a:gd name="connsiteY11" fmla="*/ 19050 h 57150"/>
                <a:gd name="connsiteX12" fmla="*/ 290512 w 290512"/>
                <a:gd name="connsiteY12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0512" h="57150">
                  <a:moveTo>
                    <a:pt x="0" y="52388"/>
                  </a:moveTo>
                  <a:cubicBezTo>
                    <a:pt x="14287" y="47625"/>
                    <a:pt x="38100" y="52387"/>
                    <a:pt x="42862" y="38100"/>
                  </a:cubicBezTo>
                  <a:cubicBezTo>
                    <a:pt x="53975" y="4762"/>
                    <a:pt x="42862" y="12700"/>
                    <a:pt x="66675" y="4763"/>
                  </a:cubicBezTo>
                  <a:cubicBezTo>
                    <a:pt x="79375" y="6350"/>
                    <a:pt x="92260" y="6843"/>
                    <a:pt x="104775" y="9525"/>
                  </a:cubicBezTo>
                  <a:cubicBezTo>
                    <a:pt x="114592" y="11629"/>
                    <a:pt x="133350" y="19050"/>
                    <a:pt x="133350" y="19050"/>
                  </a:cubicBezTo>
                  <a:cubicBezTo>
                    <a:pt x="144685" y="53055"/>
                    <a:pt x="134521" y="42056"/>
                    <a:pt x="157162" y="57150"/>
                  </a:cubicBezTo>
                  <a:cubicBezTo>
                    <a:pt x="169862" y="55563"/>
                    <a:pt x="183234" y="56762"/>
                    <a:pt x="195262" y="52388"/>
                  </a:cubicBezTo>
                  <a:cubicBezTo>
                    <a:pt x="207522" y="47930"/>
                    <a:pt x="210976" y="31912"/>
                    <a:pt x="219075" y="23813"/>
                  </a:cubicBezTo>
                  <a:cubicBezTo>
                    <a:pt x="223122" y="19766"/>
                    <a:pt x="228965" y="17952"/>
                    <a:pt x="233362" y="14288"/>
                  </a:cubicBezTo>
                  <a:cubicBezTo>
                    <a:pt x="238536" y="9976"/>
                    <a:pt x="242887" y="4763"/>
                    <a:pt x="247650" y="0"/>
                  </a:cubicBezTo>
                  <a:cubicBezTo>
                    <a:pt x="252412" y="1588"/>
                    <a:pt x="258017" y="1627"/>
                    <a:pt x="261937" y="4763"/>
                  </a:cubicBezTo>
                  <a:cubicBezTo>
                    <a:pt x="266406" y="8339"/>
                    <a:pt x="267415" y="15003"/>
                    <a:pt x="271462" y="19050"/>
                  </a:cubicBezTo>
                  <a:cubicBezTo>
                    <a:pt x="281868" y="29455"/>
                    <a:pt x="281469" y="28575"/>
                    <a:pt x="290512" y="28575"/>
                  </a:cubicBez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4367213" y="3756651"/>
              <a:ext cx="395287" cy="67691"/>
            </a:xfrm>
            <a:custGeom>
              <a:avLst/>
              <a:gdLst>
                <a:gd name="connsiteX0" fmla="*/ 395287 w 395287"/>
                <a:gd name="connsiteY0" fmla="*/ 39062 h 67691"/>
                <a:gd name="connsiteX1" fmla="*/ 381000 w 395287"/>
                <a:gd name="connsiteY1" fmla="*/ 43824 h 67691"/>
                <a:gd name="connsiteX2" fmla="*/ 366712 w 395287"/>
                <a:gd name="connsiteY2" fmla="*/ 58112 h 67691"/>
                <a:gd name="connsiteX3" fmla="*/ 352425 w 395287"/>
                <a:gd name="connsiteY3" fmla="*/ 67637 h 67691"/>
                <a:gd name="connsiteX4" fmla="*/ 300037 w 395287"/>
                <a:gd name="connsiteY4" fmla="*/ 62874 h 67691"/>
                <a:gd name="connsiteX5" fmla="*/ 285750 w 395287"/>
                <a:gd name="connsiteY5" fmla="*/ 48587 h 67691"/>
                <a:gd name="connsiteX6" fmla="*/ 271462 w 395287"/>
                <a:gd name="connsiteY6" fmla="*/ 39062 h 67691"/>
                <a:gd name="connsiteX7" fmla="*/ 261937 w 395287"/>
                <a:gd name="connsiteY7" fmla="*/ 24774 h 67691"/>
                <a:gd name="connsiteX8" fmla="*/ 247650 w 395287"/>
                <a:gd name="connsiteY8" fmla="*/ 20012 h 67691"/>
                <a:gd name="connsiteX9" fmla="*/ 233362 w 395287"/>
                <a:gd name="connsiteY9" fmla="*/ 10487 h 67691"/>
                <a:gd name="connsiteX10" fmla="*/ 209550 w 395287"/>
                <a:gd name="connsiteY10" fmla="*/ 34299 h 67691"/>
                <a:gd name="connsiteX11" fmla="*/ 195262 w 395287"/>
                <a:gd name="connsiteY11" fmla="*/ 43824 h 67691"/>
                <a:gd name="connsiteX12" fmla="*/ 180975 w 395287"/>
                <a:gd name="connsiteY12" fmla="*/ 58112 h 67691"/>
                <a:gd name="connsiteX13" fmla="*/ 142875 w 395287"/>
                <a:gd name="connsiteY13" fmla="*/ 53349 h 67691"/>
                <a:gd name="connsiteX14" fmla="*/ 123825 w 395287"/>
                <a:gd name="connsiteY14" fmla="*/ 24774 h 67691"/>
                <a:gd name="connsiteX15" fmla="*/ 80962 w 395287"/>
                <a:gd name="connsiteY15" fmla="*/ 962 h 67691"/>
                <a:gd name="connsiteX16" fmla="*/ 28575 w 395287"/>
                <a:gd name="connsiteY16" fmla="*/ 34299 h 67691"/>
                <a:gd name="connsiteX17" fmla="*/ 14287 w 395287"/>
                <a:gd name="connsiteY17" fmla="*/ 48587 h 67691"/>
                <a:gd name="connsiteX18" fmla="*/ 0 w 395287"/>
                <a:gd name="connsiteY18" fmla="*/ 53349 h 6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95287" h="67691">
                  <a:moveTo>
                    <a:pt x="395287" y="39062"/>
                  </a:moveTo>
                  <a:cubicBezTo>
                    <a:pt x="390525" y="40649"/>
                    <a:pt x="385177" y="41039"/>
                    <a:pt x="381000" y="43824"/>
                  </a:cubicBezTo>
                  <a:cubicBezTo>
                    <a:pt x="375396" y="47560"/>
                    <a:pt x="371886" y="53800"/>
                    <a:pt x="366712" y="58112"/>
                  </a:cubicBezTo>
                  <a:cubicBezTo>
                    <a:pt x="362315" y="61776"/>
                    <a:pt x="357187" y="64462"/>
                    <a:pt x="352425" y="67637"/>
                  </a:cubicBezTo>
                  <a:cubicBezTo>
                    <a:pt x="334962" y="66049"/>
                    <a:pt x="316897" y="67691"/>
                    <a:pt x="300037" y="62874"/>
                  </a:cubicBezTo>
                  <a:cubicBezTo>
                    <a:pt x="293561" y="61024"/>
                    <a:pt x="290924" y="52899"/>
                    <a:pt x="285750" y="48587"/>
                  </a:cubicBezTo>
                  <a:cubicBezTo>
                    <a:pt x="281353" y="44923"/>
                    <a:pt x="276225" y="42237"/>
                    <a:pt x="271462" y="39062"/>
                  </a:cubicBezTo>
                  <a:cubicBezTo>
                    <a:pt x="268287" y="34299"/>
                    <a:pt x="266407" y="28350"/>
                    <a:pt x="261937" y="24774"/>
                  </a:cubicBezTo>
                  <a:cubicBezTo>
                    <a:pt x="258017" y="21638"/>
                    <a:pt x="252140" y="22257"/>
                    <a:pt x="247650" y="20012"/>
                  </a:cubicBezTo>
                  <a:cubicBezTo>
                    <a:pt x="242530" y="17452"/>
                    <a:pt x="238125" y="13662"/>
                    <a:pt x="233362" y="10487"/>
                  </a:cubicBezTo>
                  <a:cubicBezTo>
                    <a:pt x="195259" y="35890"/>
                    <a:pt x="241303" y="2547"/>
                    <a:pt x="209550" y="34299"/>
                  </a:cubicBezTo>
                  <a:cubicBezTo>
                    <a:pt x="205502" y="38346"/>
                    <a:pt x="199659" y="40160"/>
                    <a:pt x="195262" y="43824"/>
                  </a:cubicBezTo>
                  <a:cubicBezTo>
                    <a:pt x="190088" y="48136"/>
                    <a:pt x="185737" y="53349"/>
                    <a:pt x="180975" y="58112"/>
                  </a:cubicBezTo>
                  <a:cubicBezTo>
                    <a:pt x="168275" y="56524"/>
                    <a:pt x="153930" y="59798"/>
                    <a:pt x="142875" y="53349"/>
                  </a:cubicBezTo>
                  <a:cubicBezTo>
                    <a:pt x="132987" y="47581"/>
                    <a:pt x="133350" y="31124"/>
                    <a:pt x="123825" y="24774"/>
                  </a:cubicBezTo>
                  <a:cubicBezTo>
                    <a:pt x="91073" y="2939"/>
                    <a:pt x="106110" y="9344"/>
                    <a:pt x="80962" y="962"/>
                  </a:cubicBezTo>
                  <a:cubicBezTo>
                    <a:pt x="43941" y="8366"/>
                    <a:pt x="62874" y="0"/>
                    <a:pt x="28575" y="34299"/>
                  </a:cubicBezTo>
                  <a:cubicBezTo>
                    <a:pt x="23812" y="39062"/>
                    <a:pt x="20677" y="46457"/>
                    <a:pt x="14287" y="48587"/>
                  </a:cubicBezTo>
                  <a:lnTo>
                    <a:pt x="0" y="53349"/>
                  </a:ln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7" name="Freeform 246"/>
          <p:cNvSpPr/>
          <p:nvPr/>
        </p:nvSpPr>
        <p:spPr>
          <a:xfrm>
            <a:off x="1143000" y="5747657"/>
            <a:ext cx="615149" cy="348343"/>
          </a:xfrm>
          <a:custGeom>
            <a:avLst/>
            <a:gdLst>
              <a:gd name="connsiteX0" fmla="*/ 318797 w 615149"/>
              <a:gd name="connsiteY0" fmla="*/ 283029 h 348343"/>
              <a:gd name="connsiteX1" fmla="*/ 242597 w 615149"/>
              <a:gd name="connsiteY1" fmla="*/ 293915 h 348343"/>
              <a:gd name="connsiteX2" fmla="*/ 209940 w 615149"/>
              <a:gd name="connsiteY2" fmla="*/ 326572 h 348343"/>
              <a:gd name="connsiteX3" fmla="*/ 111969 w 615149"/>
              <a:gd name="connsiteY3" fmla="*/ 348343 h 348343"/>
              <a:gd name="connsiteX4" fmla="*/ 24883 w 615149"/>
              <a:gd name="connsiteY4" fmla="*/ 337457 h 348343"/>
              <a:gd name="connsiteX5" fmla="*/ 3112 w 615149"/>
              <a:gd name="connsiteY5" fmla="*/ 304800 h 348343"/>
              <a:gd name="connsiteX6" fmla="*/ 13997 w 615149"/>
              <a:gd name="connsiteY6" fmla="*/ 108857 h 348343"/>
              <a:gd name="connsiteX7" fmla="*/ 24883 w 615149"/>
              <a:gd name="connsiteY7" fmla="*/ 76200 h 348343"/>
              <a:gd name="connsiteX8" fmla="*/ 111969 w 615149"/>
              <a:gd name="connsiteY8" fmla="*/ 32657 h 348343"/>
              <a:gd name="connsiteX9" fmla="*/ 177283 w 615149"/>
              <a:gd name="connsiteY9" fmla="*/ 0 h 348343"/>
              <a:gd name="connsiteX10" fmla="*/ 471197 w 615149"/>
              <a:gd name="connsiteY10" fmla="*/ 10886 h 348343"/>
              <a:gd name="connsiteX11" fmla="*/ 536512 w 615149"/>
              <a:gd name="connsiteY11" fmla="*/ 32657 h 348343"/>
              <a:gd name="connsiteX12" fmla="*/ 580055 w 615149"/>
              <a:gd name="connsiteY12" fmla="*/ 65315 h 348343"/>
              <a:gd name="connsiteX13" fmla="*/ 612712 w 615149"/>
              <a:gd name="connsiteY13" fmla="*/ 130629 h 348343"/>
              <a:gd name="connsiteX14" fmla="*/ 601826 w 615149"/>
              <a:gd name="connsiteY14" fmla="*/ 304800 h 348343"/>
              <a:gd name="connsiteX15" fmla="*/ 569169 w 615149"/>
              <a:gd name="connsiteY15" fmla="*/ 315686 h 348343"/>
              <a:gd name="connsiteX16" fmla="*/ 362340 w 615149"/>
              <a:gd name="connsiteY16" fmla="*/ 304800 h 348343"/>
              <a:gd name="connsiteX17" fmla="*/ 318797 w 615149"/>
              <a:gd name="connsiteY17" fmla="*/ 283029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15149" h="348343">
                <a:moveTo>
                  <a:pt x="318797" y="283029"/>
                </a:moveTo>
                <a:cubicBezTo>
                  <a:pt x="293397" y="286658"/>
                  <a:pt x="266420" y="284386"/>
                  <a:pt x="242597" y="293915"/>
                </a:cubicBezTo>
                <a:cubicBezTo>
                  <a:pt x="228303" y="299632"/>
                  <a:pt x="222749" y="318033"/>
                  <a:pt x="209940" y="326572"/>
                </a:cubicBezTo>
                <a:cubicBezTo>
                  <a:pt x="192077" y="338481"/>
                  <a:pt x="119867" y="347027"/>
                  <a:pt x="111969" y="348343"/>
                </a:cubicBezTo>
                <a:cubicBezTo>
                  <a:pt x="82940" y="344714"/>
                  <a:pt x="52045" y="348322"/>
                  <a:pt x="24883" y="337457"/>
                </a:cubicBezTo>
                <a:cubicBezTo>
                  <a:pt x="12736" y="332598"/>
                  <a:pt x="3734" y="317868"/>
                  <a:pt x="3112" y="304800"/>
                </a:cubicBezTo>
                <a:cubicBezTo>
                  <a:pt x="0" y="239459"/>
                  <a:pt x="7795" y="173977"/>
                  <a:pt x="13997" y="108857"/>
                </a:cubicBezTo>
                <a:cubicBezTo>
                  <a:pt x="15085" y="97434"/>
                  <a:pt x="18979" y="86039"/>
                  <a:pt x="24883" y="76200"/>
                </a:cubicBezTo>
                <a:cubicBezTo>
                  <a:pt x="48737" y="36445"/>
                  <a:pt x="68550" y="61603"/>
                  <a:pt x="111969" y="32657"/>
                </a:cubicBezTo>
                <a:cubicBezTo>
                  <a:pt x="154173" y="4521"/>
                  <a:pt x="132215" y="15023"/>
                  <a:pt x="177283" y="0"/>
                </a:cubicBezTo>
                <a:cubicBezTo>
                  <a:pt x="275254" y="3629"/>
                  <a:pt x="373561" y="2010"/>
                  <a:pt x="471197" y="10886"/>
                </a:cubicBezTo>
                <a:cubicBezTo>
                  <a:pt x="494052" y="12964"/>
                  <a:pt x="536512" y="32657"/>
                  <a:pt x="536512" y="32657"/>
                </a:cubicBezTo>
                <a:cubicBezTo>
                  <a:pt x="551026" y="43543"/>
                  <a:pt x="567226" y="52486"/>
                  <a:pt x="580055" y="65315"/>
                </a:cubicBezTo>
                <a:cubicBezTo>
                  <a:pt x="601156" y="86417"/>
                  <a:pt x="603858" y="104069"/>
                  <a:pt x="612712" y="130629"/>
                </a:cubicBezTo>
                <a:cubicBezTo>
                  <a:pt x="609083" y="188686"/>
                  <a:pt x="615149" y="248176"/>
                  <a:pt x="601826" y="304800"/>
                </a:cubicBezTo>
                <a:cubicBezTo>
                  <a:pt x="599198" y="315970"/>
                  <a:pt x="580644" y="315686"/>
                  <a:pt x="569169" y="315686"/>
                </a:cubicBezTo>
                <a:cubicBezTo>
                  <a:pt x="500131" y="315686"/>
                  <a:pt x="431283" y="308429"/>
                  <a:pt x="362340" y="304800"/>
                </a:cubicBezTo>
                <a:lnTo>
                  <a:pt x="318797" y="283029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Rectangle 248"/>
          <p:cNvSpPr/>
          <p:nvPr/>
        </p:nvSpPr>
        <p:spPr>
          <a:xfrm rot="16200000">
            <a:off x="1021406" y="578983"/>
            <a:ext cx="205134" cy="4925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1" name="Straight Connector 250"/>
          <p:cNvCxnSpPr>
            <a:endCxn id="249" idx="0"/>
          </p:cNvCxnSpPr>
          <p:nvPr/>
        </p:nvCxnSpPr>
        <p:spPr>
          <a:xfrm flipV="1">
            <a:off x="469710" y="603610"/>
            <a:ext cx="629636" cy="582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4" name="Rounded Rectangle 253"/>
          <p:cNvSpPr/>
          <p:nvPr/>
        </p:nvSpPr>
        <p:spPr>
          <a:xfrm>
            <a:off x="183655" y="202939"/>
            <a:ext cx="1733855" cy="822766"/>
          </a:xfrm>
          <a:prstGeom prst="roundRect">
            <a:avLst>
              <a:gd name="adj" fmla="val 9846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770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37 L 3.33333E-6 0.3296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28" dur="20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32963 L 0.00208 -0.003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7 0.33333 L 0.00157 1.48148E-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7" grpId="1"/>
      <p:bldP spid="89" grpId="0"/>
      <p:bldP spid="89" grpId="1"/>
      <p:bldP spid="89" grpId="2"/>
      <p:bldP spid="90" grpId="0" animBg="1"/>
      <p:bldP spid="90" grpId="1" animBg="1"/>
      <p:bldP spid="90" grpId="2" animBg="1"/>
      <p:bldP spid="92" grpId="0" animBg="1"/>
      <p:bldP spid="92" grpId="1" animBg="1"/>
      <p:bldP spid="135" grpId="0" animBg="1"/>
      <p:bldP spid="247" grpId="0" animBg="1"/>
      <p:bldP spid="24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Activated Switch</a:t>
            </a:r>
            <a:endParaRPr lang="en-US" i="1" dirty="0"/>
          </a:p>
        </p:txBody>
      </p:sp>
      <p:sp>
        <p:nvSpPr>
          <p:cNvPr id="90" name="Right Arrow 89"/>
          <p:cNvSpPr/>
          <p:nvPr/>
        </p:nvSpPr>
        <p:spPr>
          <a:xfrm>
            <a:off x="5664200" y="3594100"/>
            <a:ext cx="736600" cy="3683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ight Arrow 91"/>
          <p:cNvSpPr/>
          <p:nvPr/>
        </p:nvSpPr>
        <p:spPr>
          <a:xfrm>
            <a:off x="5676900" y="3702050"/>
            <a:ext cx="736600" cy="184150"/>
          </a:xfrm>
          <a:prstGeom prst="rightArrow">
            <a:avLst>
              <a:gd name="adj1" fmla="val 23276"/>
              <a:gd name="adj2" fmla="val 5282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2737651" y="3352800"/>
            <a:ext cx="615149" cy="348343"/>
          </a:xfrm>
          <a:custGeom>
            <a:avLst/>
            <a:gdLst>
              <a:gd name="connsiteX0" fmla="*/ 318797 w 615149"/>
              <a:gd name="connsiteY0" fmla="*/ 283029 h 348343"/>
              <a:gd name="connsiteX1" fmla="*/ 242597 w 615149"/>
              <a:gd name="connsiteY1" fmla="*/ 293915 h 348343"/>
              <a:gd name="connsiteX2" fmla="*/ 209940 w 615149"/>
              <a:gd name="connsiteY2" fmla="*/ 326572 h 348343"/>
              <a:gd name="connsiteX3" fmla="*/ 111969 w 615149"/>
              <a:gd name="connsiteY3" fmla="*/ 348343 h 348343"/>
              <a:gd name="connsiteX4" fmla="*/ 24883 w 615149"/>
              <a:gd name="connsiteY4" fmla="*/ 337457 h 348343"/>
              <a:gd name="connsiteX5" fmla="*/ 3112 w 615149"/>
              <a:gd name="connsiteY5" fmla="*/ 304800 h 348343"/>
              <a:gd name="connsiteX6" fmla="*/ 13997 w 615149"/>
              <a:gd name="connsiteY6" fmla="*/ 108857 h 348343"/>
              <a:gd name="connsiteX7" fmla="*/ 24883 w 615149"/>
              <a:gd name="connsiteY7" fmla="*/ 76200 h 348343"/>
              <a:gd name="connsiteX8" fmla="*/ 111969 w 615149"/>
              <a:gd name="connsiteY8" fmla="*/ 32657 h 348343"/>
              <a:gd name="connsiteX9" fmla="*/ 177283 w 615149"/>
              <a:gd name="connsiteY9" fmla="*/ 0 h 348343"/>
              <a:gd name="connsiteX10" fmla="*/ 471197 w 615149"/>
              <a:gd name="connsiteY10" fmla="*/ 10886 h 348343"/>
              <a:gd name="connsiteX11" fmla="*/ 536512 w 615149"/>
              <a:gd name="connsiteY11" fmla="*/ 32657 h 348343"/>
              <a:gd name="connsiteX12" fmla="*/ 580055 w 615149"/>
              <a:gd name="connsiteY12" fmla="*/ 65315 h 348343"/>
              <a:gd name="connsiteX13" fmla="*/ 612712 w 615149"/>
              <a:gd name="connsiteY13" fmla="*/ 130629 h 348343"/>
              <a:gd name="connsiteX14" fmla="*/ 601826 w 615149"/>
              <a:gd name="connsiteY14" fmla="*/ 304800 h 348343"/>
              <a:gd name="connsiteX15" fmla="*/ 569169 w 615149"/>
              <a:gd name="connsiteY15" fmla="*/ 315686 h 348343"/>
              <a:gd name="connsiteX16" fmla="*/ 362340 w 615149"/>
              <a:gd name="connsiteY16" fmla="*/ 304800 h 348343"/>
              <a:gd name="connsiteX17" fmla="*/ 318797 w 615149"/>
              <a:gd name="connsiteY17" fmla="*/ 283029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15149" h="348343">
                <a:moveTo>
                  <a:pt x="318797" y="283029"/>
                </a:moveTo>
                <a:cubicBezTo>
                  <a:pt x="293397" y="286658"/>
                  <a:pt x="266420" y="284386"/>
                  <a:pt x="242597" y="293915"/>
                </a:cubicBezTo>
                <a:cubicBezTo>
                  <a:pt x="228303" y="299632"/>
                  <a:pt x="222749" y="318033"/>
                  <a:pt x="209940" y="326572"/>
                </a:cubicBezTo>
                <a:cubicBezTo>
                  <a:pt x="192077" y="338481"/>
                  <a:pt x="119867" y="347027"/>
                  <a:pt x="111969" y="348343"/>
                </a:cubicBezTo>
                <a:cubicBezTo>
                  <a:pt x="82940" y="344714"/>
                  <a:pt x="52045" y="348322"/>
                  <a:pt x="24883" y="337457"/>
                </a:cubicBezTo>
                <a:cubicBezTo>
                  <a:pt x="12736" y="332598"/>
                  <a:pt x="3734" y="317868"/>
                  <a:pt x="3112" y="304800"/>
                </a:cubicBezTo>
                <a:cubicBezTo>
                  <a:pt x="0" y="239459"/>
                  <a:pt x="7795" y="173977"/>
                  <a:pt x="13997" y="108857"/>
                </a:cubicBezTo>
                <a:cubicBezTo>
                  <a:pt x="15085" y="97434"/>
                  <a:pt x="18979" y="86039"/>
                  <a:pt x="24883" y="76200"/>
                </a:cubicBezTo>
                <a:cubicBezTo>
                  <a:pt x="48737" y="36445"/>
                  <a:pt x="68550" y="61603"/>
                  <a:pt x="111969" y="32657"/>
                </a:cubicBezTo>
                <a:cubicBezTo>
                  <a:pt x="154173" y="4521"/>
                  <a:pt x="132215" y="15023"/>
                  <a:pt x="177283" y="0"/>
                </a:cubicBezTo>
                <a:cubicBezTo>
                  <a:pt x="275254" y="3629"/>
                  <a:pt x="373561" y="2010"/>
                  <a:pt x="471197" y="10886"/>
                </a:cubicBezTo>
                <a:cubicBezTo>
                  <a:pt x="494052" y="12964"/>
                  <a:pt x="536512" y="32657"/>
                  <a:pt x="536512" y="32657"/>
                </a:cubicBezTo>
                <a:cubicBezTo>
                  <a:pt x="551026" y="43543"/>
                  <a:pt x="567226" y="52486"/>
                  <a:pt x="580055" y="65315"/>
                </a:cubicBezTo>
                <a:cubicBezTo>
                  <a:pt x="601156" y="86417"/>
                  <a:pt x="603858" y="104069"/>
                  <a:pt x="612712" y="130629"/>
                </a:cubicBezTo>
                <a:cubicBezTo>
                  <a:pt x="609083" y="188686"/>
                  <a:pt x="615149" y="248176"/>
                  <a:pt x="601826" y="304800"/>
                </a:cubicBezTo>
                <a:cubicBezTo>
                  <a:pt x="599198" y="315970"/>
                  <a:pt x="580644" y="315686"/>
                  <a:pt x="569169" y="315686"/>
                </a:cubicBezTo>
                <a:cubicBezTo>
                  <a:pt x="500131" y="315686"/>
                  <a:pt x="431283" y="308429"/>
                  <a:pt x="362340" y="304800"/>
                </a:cubicBezTo>
                <a:lnTo>
                  <a:pt x="318797" y="283029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Freeform 246"/>
          <p:cNvSpPr/>
          <p:nvPr/>
        </p:nvSpPr>
        <p:spPr>
          <a:xfrm flipV="1">
            <a:off x="1143000" y="2209800"/>
            <a:ext cx="615149" cy="348343"/>
          </a:xfrm>
          <a:custGeom>
            <a:avLst/>
            <a:gdLst>
              <a:gd name="connsiteX0" fmla="*/ 318797 w 615149"/>
              <a:gd name="connsiteY0" fmla="*/ 283029 h 348343"/>
              <a:gd name="connsiteX1" fmla="*/ 242597 w 615149"/>
              <a:gd name="connsiteY1" fmla="*/ 293915 h 348343"/>
              <a:gd name="connsiteX2" fmla="*/ 209940 w 615149"/>
              <a:gd name="connsiteY2" fmla="*/ 326572 h 348343"/>
              <a:gd name="connsiteX3" fmla="*/ 111969 w 615149"/>
              <a:gd name="connsiteY3" fmla="*/ 348343 h 348343"/>
              <a:gd name="connsiteX4" fmla="*/ 24883 w 615149"/>
              <a:gd name="connsiteY4" fmla="*/ 337457 h 348343"/>
              <a:gd name="connsiteX5" fmla="*/ 3112 w 615149"/>
              <a:gd name="connsiteY5" fmla="*/ 304800 h 348343"/>
              <a:gd name="connsiteX6" fmla="*/ 13997 w 615149"/>
              <a:gd name="connsiteY6" fmla="*/ 108857 h 348343"/>
              <a:gd name="connsiteX7" fmla="*/ 24883 w 615149"/>
              <a:gd name="connsiteY7" fmla="*/ 76200 h 348343"/>
              <a:gd name="connsiteX8" fmla="*/ 111969 w 615149"/>
              <a:gd name="connsiteY8" fmla="*/ 32657 h 348343"/>
              <a:gd name="connsiteX9" fmla="*/ 177283 w 615149"/>
              <a:gd name="connsiteY9" fmla="*/ 0 h 348343"/>
              <a:gd name="connsiteX10" fmla="*/ 471197 w 615149"/>
              <a:gd name="connsiteY10" fmla="*/ 10886 h 348343"/>
              <a:gd name="connsiteX11" fmla="*/ 536512 w 615149"/>
              <a:gd name="connsiteY11" fmla="*/ 32657 h 348343"/>
              <a:gd name="connsiteX12" fmla="*/ 580055 w 615149"/>
              <a:gd name="connsiteY12" fmla="*/ 65315 h 348343"/>
              <a:gd name="connsiteX13" fmla="*/ 612712 w 615149"/>
              <a:gd name="connsiteY13" fmla="*/ 130629 h 348343"/>
              <a:gd name="connsiteX14" fmla="*/ 601826 w 615149"/>
              <a:gd name="connsiteY14" fmla="*/ 304800 h 348343"/>
              <a:gd name="connsiteX15" fmla="*/ 569169 w 615149"/>
              <a:gd name="connsiteY15" fmla="*/ 315686 h 348343"/>
              <a:gd name="connsiteX16" fmla="*/ 362340 w 615149"/>
              <a:gd name="connsiteY16" fmla="*/ 304800 h 348343"/>
              <a:gd name="connsiteX17" fmla="*/ 318797 w 615149"/>
              <a:gd name="connsiteY17" fmla="*/ 283029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15149" h="348343">
                <a:moveTo>
                  <a:pt x="318797" y="283029"/>
                </a:moveTo>
                <a:cubicBezTo>
                  <a:pt x="293397" y="286658"/>
                  <a:pt x="266420" y="284386"/>
                  <a:pt x="242597" y="293915"/>
                </a:cubicBezTo>
                <a:cubicBezTo>
                  <a:pt x="228303" y="299632"/>
                  <a:pt x="222749" y="318033"/>
                  <a:pt x="209940" y="326572"/>
                </a:cubicBezTo>
                <a:cubicBezTo>
                  <a:pt x="192077" y="338481"/>
                  <a:pt x="119867" y="347027"/>
                  <a:pt x="111969" y="348343"/>
                </a:cubicBezTo>
                <a:cubicBezTo>
                  <a:pt x="82940" y="344714"/>
                  <a:pt x="52045" y="348322"/>
                  <a:pt x="24883" y="337457"/>
                </a:cubicBezTo>
                <a:cubicBezTo>
                  <a:pt x="12736" y="332598"/>
                  <a:pt x="3734" y="317868"/>
                  <a:pt x="3112" y="304800"/>
                </a:cubicBezTo>
                <a:cubicBezTo>
                  <a:pt x="0" y="239459"/>
                  <a:pt x="7795" y="173977"/>
                  <a:pt x="13997" y="108857"/>
                </a:cubicBezTo>
                <a:cubicBezTo>
                  <a:pt x="15085" y="97434"/>
                  <a:pt x="18979" y="86039"/>
                  <a:pt x="24883" y="76200"/>
                </a:cubicBezTo>
                <a:cubicBezTo>
                  <a:pt x="48737" y="36445"/>
                  <a:pt x="68550" y="61603"/>
                  <a:pt x="111969" y="32657"/>
                </a:cubicBezTo>
                <a:cubicBezTo>
                  <a:pt x="154173" y="4521"/>
                  <a:pt x="132215" y="15023"/>
                  <a:pt x="177283" y="0"/>
                </a:cubicBezTo>
                <a:cubicBezTo>
                  <a:pt x="275254" y="3629"/>
                  <a:pt x="373561" y="2010"/>
                  <a:pt x="471197" y="10886"/>
                </a:cubicBezTo>
                <a:cubicBezTo>
                  <a:pt x="494052" y="12964"/>
                  <a:pt x="536512" y="32657"/>
                  <a:pt x="536512" y="32657"/>
                </a:cubicBezTo>
                <a:cubicBezTo>
                  <a:pt x="551026" y="43543"/>
                  <a:pt x="567226" y="52486"/>
                  <a:pt x="580055" y="65315"/>
                </a:cubicBezTo>
                <a:cubicBezTo>
                  <a:pt x="601156" y="86417"/>
                  <a:pt x="603858" y="104069"/>
                  <a:pt x="612712" y="130629"/>
                </a:cubicBezTo>
                <a:cubicBezTo>
                  <a:pt x="609083" y="188686"/>
                  <a:pt x="615149" y="248176"/>
                  <a:pt x="601826" y="304800"/>
                </a:cubicBezTo>
                <a:cubicBezTo>
                  <a:pt x="599198" y="315970"/>
                  <a:pt x="580644" y="315686"/>
                  <a:pt x="569169" y="315686"/>
                </a:cubicBezTo>
                <a:cubicBezTo>
                  <a:pt x="500131" y="315686"/>
                  <a:pt x="431283" y="308429"/>
                  <a:pt x="362340" y="304800"/>
                </a:cubicBezTo>
                <a:lnTo>
                  <a:pt x="318797" y="283029"/>
                </a:lnTo>
                <a:close/>
              </a:path>
            </a:pathLst>
          </a:custGeom>
          <a:solidFill>
            <a:srgbClr val="FFFF00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6" name="Group 701"/>
          <p:cNvGrpSpPr/>
          <p:nvPr/>
        </p:nvGrpSpPr>
        <p:grpSpPr>
          <a:xfrm>
            <a:off x="2000382" y="3712688"/>
            <a:ext cx="835504" cy="184152"/>
            <a:chOff x="2080734" y="2692400"/>
            <a:chExt cx="835504" cy="184152"/>
          </a:xfrm>
        </p:grpSpPr>
        <p:cxnSp>
          <p:nvCxnSpPr>
            <p:cNvPr id="257" name="Straight Connector 256"/>
            <p:cNvCxnSpPr/>
            <p:nvPr/>
          </p:nvCxnSpPr>
          <p:spPr>
            <a:xfrm rot="5400000">
              <a:off x="198945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208152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5400000">
              <a:off x="217360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5400000">
              <a:off x="22709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5400000">
              <a:off x="23629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5400000">
              <a:off x="24550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Straight Connector 262"/>
            <p:cNvCxnSpPr/>
            <p:nvPr/>
          </p:nvCxnSpPr>
          <p:spPr>
            <a:xfrm rot="5400000">
              <a:off x="25471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5400000">
              <a:off x="26392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5400000">
              <a:off x="27312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28233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8" name="Group 651"/>
          <p:cNvGrpSpPr/>
          <p:nvPr/>
        </p:nvGrpSpPr>
        <p:grpSpPr>
          <a:xfrm>
            <a:off x="1441450" y="4347552"/>
            <a:ext cx="1014413" cy="184152"/>
            <a:chOff x="1901825" y="2692400"/>
            <a:chExt cx="1014413" cy="184152"/>
          </a:xfrm>
        </p:grpSpPr>
        <p:cxnSp>
          <p:nvCxnSpPr>
            <p:cNvPr id="269" name="Straight Connector 268"/>
            <p:cNvCxnSpPr/>
            <p:nvPr/>
          </p:nvCxnSpPr>
          <p:spPr>
            <a:xfrm rot="5400000">
              <a:off x="189737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198945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5400000">
              <a:off x="208152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Straight Connector 271"/>
            <p:cNvCxnSpPr/>
            <p:nvPr/>
          </p:nvCxnSpPr>
          <p:spPr>
            <a:xfrm rot="5400000">
              <a:off x="217360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3" name="Straight Connector 272"/>
            <p:cNvCxnSpPr/>
            <p:nvPr/>
          </p:nvCxnSpPr>
          <p:spPr>
            <a:xfrm rot="5400000">
              <a:off x="22709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4" name="Straight Connector 273"/>
            <p:cNvCxnSpPr/>
            <p:nvPr/>
          </p:nvCxnSpPr>
          <p:spPr>
            <a:xfrm rot="5400000">
              <a:off x="23629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5" name="Straight Connector 274"/>
            <p:cNvCxnSpPr/>
            <p:nvPr/>
          </p:nvCxnSpPr>
          <p:spPr>
            <a:xfrm rot="5400000">
              <a:off x="24550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Connector 275"/>
            <p:cNvCxnSpPr/>
            <p:nvPr/>
          </p:nvCxnSpPr>
          <p:spPr>
            <a:xfrm rot="5400000">
              <a:off x="25471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Straight Connector 276"/>
            <p:cNvCxnSpPr/>
            <p:nvPr/>
          </p:nvCxnSpPr>
          <p:spPr>
            <a:xfrm rot="5400000">
              <a:off x="26392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27312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Straight Connector 278"/>
            <p:cNvCxnSpPr/>
            <p:nvPr/>
          </p:nvCxnSpPr>
          <p:spPr>
            <a:xfrm rot="5400000">
              <a:off x="28233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Straight Connector 279"/>
            <p:cNvCxnSpPr/>
            <p:nvPr/>
          </p:nvCxnSpPr>
          <p:spPr>
            <a:xfrm rot="5400000">
              <a:off x="18105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7" name="Group 628"/>
          <p:cNvGrpSpPr/>
          <p:nvPr/>
        </p:nvGrpSpPr>
        <p:grpSpPr>
          <a:xfrm>
            <a:off x="1073150" y="4255477"/>
            <a:ext cx="1455002" cy="100288"/>
            <a:chOff x="215897" y="5814738"/>
            <a:chExt cx="1455002" cy="100288"/>
          </a:xfrm>
        </p:grpSpPr>
        <p:cxnSp>
          <p:nvCxnSpPr>
            <p:cNvPr id="288" name="Straight Connector 287"/>
            <p:cNvCxnSpPr/>
            <p:nvPr/>
          </p:nvCxnSpPr>
          <p:spPr>
            <a:xfrm rot="10800000">
              <a:off x="796925" y="5915025"/>
              <a:ext cx="804672" cy="1"/>
            </a:xfrm>
            <a:prstGeom prst="line">
              <a:avLst/>
            </a:prstGeom>
            <a:ln w="57150">
              <a:solidFill>
                <a:srgbClr val="E763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0800000">
              <a:off x="1597747" y="5915025"/>
              <a:ext cx="73152" cy="1"/>
            </a:xfrm>
            <a:prstGeom prst="line">
              <a:avLst/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Straight Connector 289"/>
            <p:cNvCxnSpPr/>
            <p:nvPr/>
          </p:nvCxnSpPr>
          <p:spPr>
            <a:xfrm rot="10800000">
              <a:off x="509070" y="5915025"/>
              <a:ext cx="292608" cy="1"/>
            </a:xfrm>
            <a:prstGeom prst="line">
              <a:avLst/>
            </a:prstGeom>
            <a:ln w="57150">
              <a:solidFill>
                <a:srgbClr val="74B8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Straight Connector 290"/>
            <p:cNvCxnSpPr/>
            <p:nvPr/>
          </p:nvCxnSpPr>
          <p:spPr>
            <a:xfrm rot="10800000">
              <a:off x="215897" y="5915025"/>
              <a:ext cx="292608" cy="1"/>
            </a:xfrm>
            <a:prstGeom prst="line">
              <a:avLst/>
            </a:prstGeom>
            <a:ln w="571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0800000">
              <a:off x="1564316" y="5814738"/>
              <a:ext cx="91440" cy="91440"/>
            </a:xfrm>
            <a:prstGeom prst="line">
              <a:avLst/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3" name="Group 630"/>
          <p:cNvGrpSpPr/>
          <p:nvPr/>
        </p:nvGrpSpPr>
        <p:grpSpPr>
          <a:xfrm>
            <a:off x="1307811" y="4439627"/>
            <a:ext cx="1290400" cy="182088"/>
            <a:chOff x="2577523" y="2242416"/>
            <a:chExt cx="1290400" cy="182088"/>
          </a:xfrm>
        </p:grpSpPr>
        <p:grpSp>
          <p:nvGrpSpPr>
            <p:cNvPr id="294" name="Group 592"/>
            <p:cNvGrpSpPr/>
            <p:nvPr/>
          </p:nvGrpSpPr>
          <p:grpSpPr>
            <a:xfrm>
              <a:off x="2638425" y="2324100"/>
              <a:ext cx="1229498" cy="100404"/>
              <a:chOff x="2534720" y="3429000"/>
              <a:chExt cx="1229498" cy="100404"/>
            </a:xfrm>
          </p:grpSpPr>
          <p:cxnSp>
            <p:nvCxnSpPr>
              <p:cNvPr id="296" name="Straight Connector 295"/>
              <p:cNvCxnSpPr/>
              <p:nvPr/>
            </p:nvCxnSpPr>
            <p:spPr>
              <a:xfrm rot="10800000">
                <a:off x="3691066" y="3429000"/>
                <a:ext cx="73152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Straight Connector 296"/>
              <p:cNvCxnSpPr/>
              <p:nvPr/>
            </p:nvCxnSpPr>
            <p:spPr>
              <a:xfrm rot="10800000">
                <a:off x="2822575" y="3429000"/>
                <a:ext cx="804672" cy="1"/>
              </a:xfrm>
              <a:prstGeom prst="line">
                <a:avLst/>
              </a:prstGeom>
              <a:ln w="57150">
                <a:solidFill>
                  <a:srgbClr val="E7633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Straight Connector 297"/>
              <p:cNvCxnSpPr/>
              <p:nvPr/>
            </p:nvCxnSpPr>
            <p:spPr>
              <a:xfrm rot="10800000">
                <a:off x="3623397" y="3429000"/>
                <a:ext cx="73152" cy="1"/>
              </a:xfrm>
              <a:prstGeom prst="line">
                <a:avLst/>
              </a:prstGeom>
              <a:ln w="571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9" name="Straight Connector 298"/>
              <p:cNvCxnSpPr/>
              <p:nvPr/>
            </p:nvCxnSpPr>
            <p:spPr>
              <a:xfrm rot="10800000">
                <a:off x="2534720" y="3429000"/>
                <a:ext cx="292608" cy="1"/>
              </a:xfrm>
              <a:prstGeom prst="line">
                <a:avLst/>
              </a:prstGeom>
              <a:ln w="57150">
                <a:solidFill>
                  <a:srgbClr val="74B8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0" name="Straight Connector 299"/>
              <p:cNvCxnSpPr/>
              <p:nvPr/>
            </p:nvCxnSpPr>
            <p:spPr>
              <a:xfrm rot="10800000">
                <a:off x="2555314" y="3437964"/>
                <a:ext cx="91440" cy="91440"/>
              </a:xfrm>
              <a:prstGeom prst="line">
                <a:avLst/>
              </a:prstGeom>
              <a:ln w="57150">
                <a:solidFill>
                  <a:srgbClr val="74B83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5" name="Oval 294"/>
            <p:cNvSpPr/>
            <p:nvPr/>
          </p:nvSpPr>
          <p:spPr>
            <a:xfrm>
              <a:off x="2577523" y="2242416"/>
              <a:ext cx="92075" cy="9207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1" name="Group 636"/>
          <p:cNvGrpSpPr/>
          <p:nvPr/>
        </p:nvGrpSpPr>
        <p:grpSpPr>
          <a:xfrm>
            <a:off x="1867801" y="3610952"/>
            <a:ext cx="3624949" cy="383208"/>
            <a:chOff x="2880626" y="2047875"/>
            <a:chExt cx="3624949" cy="383208"/>
          </a:xfrm>
        </p:grpSpPr>
        <p:grpSp>
          <p:nvGrpSpPr>
            <p:cNvPr id="302" name="Group 609"/>
            <p:cNvGrpSpPr/>
            <p:nvPr/>
          </p:nvGrpSpPr>
          <p:grpSpPr>
            <a:xfrm>
              <a:off x="3941021" y="2147437"/>
              <a:ext cx="2485831" cy="184152"/>
              <a:chOff x="1630841" y="1035050"/>
              <a:chExt cx="2485831" cy="184152"/>
            </a:xfrm>
          </p:grpSpPr>
          <p:cxnSp>
            <p:nvCxnSpPr>
              <p:cNvPr id="323" name="Straight Connector 322"/>
              <p:cNvCxnSpPr/>
              <p:nvPr/>
            </p:nvCxnSpPr>
            <p:spPr>
              <a:xfrm rot="5400000">
                <a:off x="1626393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Connector 323"/>
              <p:cNvCxnSpPr/>
              <p:nvPr/>
            </p:nvCxnSpPr>
            <p:spPr>
              <a:xfrm rot="5400000">
                <a:off x="1718468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Straight Connector 324"/>
              <p:cNvCxnSpPr/>
              <p:nvPr/>
            </p:nvCxnSpPr>
            <p:spPr>
              <a:xfrm rot="5400000">
                <a:off x="1810543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Straight Connector 325"/>
              <p:cNvCxnSpPr/>
              <p:nvPr/>
            </p:nvCxnSpPr>
            <p:spPr>
              <a:xfrm rot="5400000">
                <a:off x="1902618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Straight Connector 326"/>
              <p:cNvCxnSpPr/>
              <p:nvPr/>
            </p:nvCxnSpPr>
            <p:spPr>
              <a:xfrm rot="5400000">
                <a:off x="19999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Straight Connector 327"/>
              <p:cNvCxnSpPr/>
              <p:nvPr/>
            </p:nvCxnSpPr>
            <p:spPr>
              <a:xfrm rot="5400000">
                <a:off x="20920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Straight Connector 328"/>
              <p:cNvCxnSpPr/>
              <p:nvPr/>
            </p:nvCxnSpPr>
            <p:spPr>
              <a:xfrm rot="5400000">
                <a:off x="21840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Straight Connector 329"/>
              <p:cNvCxnSpPr/>
              <p:nvPr/>
            </p:nvCxnSpPr>
            <p:spPr>
              <a:xfrm rot="5400000">
                <a:off x="22761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Straight Connector 330"/>
              <p:cNvCxnSpPr/>
              <p:nvPr/>
            </p:nvCxnSpPr>
            <p:spPr>
              <a:xfrm rot="5400000">
                <a:off x="23682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Straight Connector 331"/>
              <p:cNvCxnSpPr/>
              <p:nvPr/>
            </p:nvCxnSpPr>
            <p:spPr>
              <a:xfrm rot="5400000">
                <a:off x="24603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Connector 332"/>
              <p:cNvCxnSpPr/>
              <p:nvPr/>
            </p:nvCxnSpPr>
            <p:spPr>
              <a:xfrm rot="5400000">
                <a:off x="25523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Straight Connector 333"/>
              <p:cNvCxnSpPr/>
              <p:nvPr/>
            </p:nvCxnSpPr>
            <p:spPr>
              <a:xfrm rot="5400000">
                <a:off x="26444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Straight Connector 334"/>
              <p:cNvCxnSpPr/>
              <p:nvPr/>
            </p:nvCxnSpPr>
            <p:spPr>
              <a:xfrm rot="5400000">
                <a:off x="27365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Straight Connector 335"/>
              <p:cNvCxnSpPr/>
              <p:nvPr/>
            </p:nvCxnSpPr>
            <p:spPr>
              <a:xfrm rot="5400000">
                <a:off x="28286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7" name="Straight Connector 336"/>
              <p:cNvCxnSpPr/>
              <p:nvPr/>
            </p:nvCxnSpPr>
            <p:spPr>
              <a:xfrm rot="5400000">
                <a:off x="29206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Straight Connector 337"/>
              <p:cNvCxnSpPr/>
              <p:nvPr/>
            </p:nvCxnSpPr>
            <p:spPr>
              <a:xfrm rot="5400000">
                <a:off x="30127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9" name="Straight Connector 338"/>
              <p:cNvCxnSpPr/>
              <p:nvPr/>
            </p:nvCxnSpPr>
            <p:spPr>
              <a:xfrm rot="5400000">
                <a:off x="31048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Straight Connector 339"/>
              <p:cNvCxnSpPr/>
              <p:nvPr/>
            </p:nvCxnSpPr>
            <p:spPr>
              <a:xfrm rot="5400000">
                <a:off x="31969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Straight Connector 340"/>
              <p:cNvCxnSpPr/>
              <p:nvPr/>
            </p:nvCxnSpPr>
            <p:spPr>
              <a:xfrm rot="5400000">
                <a:off x="32889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Straight Connector 341"/>
              <p:cNvCxnSpPr/>
              <p:nvPr/>
            </p:nvCxnSpPr>
            <p:spPr>
              <a:xfrm rot="5400000">
                <a:off x="33810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Straight Connector 342"/>
              <p:cNvCxnSpPr/>
              <p:nvPr/>
            </p:nvCxnSpPr>
            <p:spPr>
              <a:xfrm rot="5400000">
                <a:off x="34731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Straight Connector 343"/>
              <p:cNvCxnSpPr/>
              <p:nvPr/>
            </p:nvCxnSpPr>
            <p:spPr>
              <a:xfrm rot="5400000">
                <a:off x="356342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Straight Connector 344"/>
              <p:cNvCxnSpPr/>
              <p:nvPr/>
            </p:nvCxnSpPr>
            <p:spPr>
              <a:xfrm rot="5400000">
                <a:off x="365550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Straight Connector 345"/>
              <p:cNvCxnSpPr/>
              <p:nvPr/>
            </p:nvCxnSpPr>
            <p:spPr>
              <a:xfrm rot="5400000">
                <a:off x="374757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Straight Connector 346"/>
              <p:cNvCxnSpPr/>
              <p:nvPr/>
            </p:nvCxnSpPr>
            <p:spPr>
              <a:xfrm rot="5400000">
                <a:off x="383965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Straight Connector 347"/>
              <p:cNvCxnSpPr/>
              <p:nvPr/>
            </p:nvCxnSpPr>
            <p:spPr>
              <a:xfrm rot="5400000">
                <a:off x="393172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Straight Connector 348"/>
              <p:cNvCxnSpPr/>
              <p:nvPr/>
            </p:nvCxnSpPr>
            <p:spPr>
              <a:xfrm rot="5400000">
                <a:off x="402380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 rot="5400000">
                <a:off x="15395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3" name="Group 587"/>
            <p:cNvGrpSpPr/>
            <p:nvPr/>
          </p:nvGrpSpPr>
          <p:grpSpPr>
            <a:xfrm>
              <a:off x="3914951" y="2331587"/>
              <a:ext cx="2587573" cy="99496"/>
              <a:chOff x="3901405" y="3429000"/>
              <a:chExt cx="2587573" cy="99496"/>
            </a:xfrm>
          </p:grpSpPr>
          <p:cxnSp>
            <p:nvCxnSpPr>
              <p:cNvPr id="316" name="Straight Connector 315"/>
              <p:cNvCxnSpPr/>
              <p:nvPr/>
            </p:nvCxnSpPr>
            <p:spPr>
              <a:xfrm rot="10800000">
                <a:off x="4340013" y="3429000"/>
                <a:ext cx="292608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Straight Connector 316"/>
              <p:cNvCxnSpPr/>
              <p:nvPr/>
            </p:nvCxnSpPr>
            <p:spPr>
              <a:xfrm rot="10800000">
                <a:off x="4922822" y="3429000"/>
                <a:ext cx="804672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8" name="Straight Connector 317"/>
              <p:cNvCxnSpPr/>
              <p:nvPr/>
            </p:nvCxnSpPr>
            <p:spPr>
              <a:xfrm rot="10800000">
                <a:off x="4630969" y="3429000"/>
                <a:ext cx="292608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9" name="Straight Connector 318"/>
              <p:cNvCxnSpPr/>
              <p:nvPr/>
            </p:nvCxnSpPr>
            <p:spPr>
              <a:xfrm rot="10800000">
                <a:off x="3901405" y="3429000"/>
                <a:ext cx="438912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0" name="Straight Connector 319"/>
              <p:cNvCxnSpPr/>
              <p:nvPr/>
            </p:nvCxnSpPr>
            <p:spPr>
              <a:xfrm rot="10800000">
                <a:off x="5724573" y="3429000"/>
                <a:ext cx="182880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Connector 320"/>
              <p:cNvCxnSpPr/>
              <p:nvPr/>
            </p:nvCxnSpPr>
            <p:spPr>
              <a:xfrm rot="10800000">
                <a:off x="5903762" y="3429000"/>
                <a:ext cx="585216" cy="1"/>
              </a:xfrm>
              <a:prstGeom prst="line">
                <a:avLst/>
              </a:prstGeom>
              <a:ln w="5715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Straight Connector 321"/>
              <p:cNvCxnSpPr/>
              <p:nvPr/>
            </p:nvCxnSpPr>
            <p:spPr>
              <a:xfrm rot="10800000">
                <a:off x="3927475" y="3437056"/>
                <a:ext cx="91440" cy="91440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4" name="Group 635"/>
            <p:cNvGrpSpPr/>
            <p:nvPr/>
          </p:nvGrpSpPr>
          <p:grpSpPr>
            <a:xfrm>
              <a:off x="2880626" y="2047875"/>
              <a:ext cx="3624949" cy="100581"/>
              <a:chOff x="2880626" y="2047875"/>
              <a:chExt cx="3624949" cy="100581"/>
            </a:xfrm>
          </p:grpSpPr>
          <p:grpSp>
            <p:nvGrpSpPr>
              <p:cNvPr id="305" name="Group 586"/>
              <p:cNvGrpSpPr/>
              <p:nvPr/>
            </p:nvGrpSpPr>
            <p:grpSpPr>
              <a:xfrm>
                <a:off x="2938587" y="2047875"/>
                <a:ext cx="3566988" cy="99563"/>
                <a:chOff x="2925041" y="3145288"/>
                <a:chExt cx="3566988" cy="99563"/>
              </a:xfrm>
            </p:grpSpPr>
            <p:cxnSp>
              <p:nvCxnSpPr>
                <p:cNvPr id="307" name="Straight Connector 306"/>
                <p:cNvCxnSpPr/>
                <p:nvPr/>
              </p:nvCxnSpPr>
              <p:spPr>
                <a:xfrm rot="10800000">
                  <a:off x="2925041" y="3244850"/>
                  <a:ext cx="804672" cy="1"/>
                </a:xfrm>
                <a:prstGeom prst="line">
                  <a:avLst/>
                </a:prstGeom>
                <a:ln w="57150">
                  <a:solidFill>
                    <a:srgbClr val="E7633C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8" name="Straight Connector 307"/>
                <p:cNvCxnSpPr/>
                <p:nvPr/>
              </p:nvCxnSpPr>
              <p:spPr>
                <a:xfrm rot="10800000">
                  <a:off x="3720915" y="3244850"/>
                  <a:ext cx="73152" cy="1"/>
                </a:xfrm>
                <a:prstGeom prst="line">
                  <a:avLst/>
                </a:prstGeom>
                <a:ln w="571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9" name="Straight Connector 308"/>
                <p:cNvCxnSpPr/>
                <p:nvPr/>
              </p:nvCxnSpPr>
              <p:spPr>
                <a:xfrm rot="10800000">
                  <a:off x="4340013" y="3244850"/>
                  <a:ext cx="292608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0" name="Straight Connector 309"/>
                <p:cNvCxnSpPr/>
                <p:nvPr/>
              </p:nvCxnSpPr>
              <p:spPr>
                <a:xfrm rot="10800000">
                  <a:off x="4922822" y="3244850"/>
                  <a:ext cx="804672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1" name="Straight Connector 310"/>
                <p:cNvCxnSpPr/>
                <p:nvPr/>
              </p:nvCxnSpPr>
              <p:spPr>
                <a:xfrm rot="10800000">
                  <a:off x="4630969" y="3244850"/>
                  <a:ext cx="292608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2" name="Straight Connector 311"/>
                <p:cNvCxnSpPr/>
                <p:nvPr/>
              </p:nvCxnSpPr>
              <p:spPr>
                <a:xfrm rot="10800000">
                  <a:off x="5724573" y="3244850"/>
                  <a:ext cx="182880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3" name="Straight Connector 312"/>
                <p:cNvCxnSpPr/>
                <p:nvPr/>
              </p:nvCxnSpPr>
              <p:spPr>
                <a:xfrm rot="10800000">
                  <a:off x="5906813" y="3244850"/>
                  <a:ext cx="585216" cy="1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4" name="Straight Connector 313"/>
                <p:cNvCxnSpPr/>
                <p:nvPr/>
              </p:nvCxnSpPr>
              <p:spPr>
                <a:xfrm rot="10800000">
                  <a:off x="3790580" y="3244850"/>
                  <a:ext cx="548640" cy="1"/>
                </a:xfrm>
                <a:prstGeom prst="line">
                  <a:avLst/>
                </a:prstGeom>
                <a:ln w="571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5" name="Straight Connector 314"/>
                <p:cNvCxnSpPr/>
                <p:nvPr/>
              </p:nvCxnSpPr>
              <p:spPr>
                <a:xfrm rot="10800000">
                  <a:off x="6377883" y="3145288"/>
                  <a:ext cx="91440" cy="91440"/>
                </a:xfrm>
                <a:prstGeom prst="line">
                  <a:avLst/>
                </a:prstGeom>
                <a:ln w="57150">
                  <a:solidFill>
                    <a:srgbClr val="FFBA36"/>
                  </a:solidFill>
                  <a:head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6" name="Oval 305"/>
              <p:cNvSpPr/>
              <p:nvPr/>
            </p:nvSpPr>
            <p:spPr>
              <a:xfrm>
                <a:off x="2880626" y="2056381"/>
                <a:ext cx="92075" cy="9207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51" name="TextBox 350"/>
          <p:cNvSpPr txBox="1"/>
          <p:nvPr/>
        </p:nvSpPr>
        <p:spPr>
          <a:xfrm>
            <a:off x="152400" y="3426802"/>
            <a:ext cx="8354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OFF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54" name="TextBox 353"/>
          <p:cNvSpPr txBox="1"/>
          <p:nvPr/>
        </p:nvSpPr>
        <p:spPr>
          <a:xfrm>
            <a:off x="152400" y="3424740"/>
            <a:ext cx="721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ON</a:t>
            </a:r>
          </a:p>
        </p:txBody>
      </p:sp>
      <p:grpSp>
        <p:nvGrpSpPr>
          <p:cNvPr id="463" name="Group 462"/>
          <p:cNvGrpSpPr/>
          <p:nvPr/>
        </p:nvGrpSpPr>
        <p:grpSpPr>
          <a:xfrm>
            <a:off x="6643408" y="1532440"/>
            <a:ext cx="1519517" cy="4944560"/>
            <a:chOff x="6643408" y="1371600"/>
            <a:chExt cx="1519517" cy="4944560"/>
          </a:xfrm>
        </p:grpSpPr>
        <p:grpSp>
          <p:nvGrpSpPr>
            <p:cNvPr id="281" name="Group 470"/>
            <p:cNvGrpSpPr/>
            <p:nvPr/>
          </p:nvGrpSpPr>
          <p:grpSpPr>
            <a:xfrm>
              <a:off x="6643408" y="3608890"/>
              <a:ext cx="1519517" cy="210635"/>
              <a:chOff x="5147657" y="3705225"/>
              <a:chExt cx="1519517" cy="210635"/>
            </a:xfrm>
          </p:grpSpPr>
          <p:sp>
            <p:nvSpPr>
              <p:cNvPr id="282" name="Freeform 281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3" name="Freeform 282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4" name="Freeform 283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5" name="Freeform 284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6" name="Straight Connector 285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5" name="Group 716"/>
            <p:cNvGrpSpPr/>
            <p:nvPr/>
          </p:nvGrpSpPr>
          <p:grpSpPr>
            <a:xfrm>
              <a:off x="6643408" y="3885115"/>
              <a:ext cx="1519517" cy="210635"/>
              <a:chOff x="5147657" y="3705225"/>
              <a:chExt cx="1519517" cy="210635"/>
            </a:xfrm>
          </p:grpSpPr>
          <p:sp>
            <p:nvSpPr>
              <p:cNvPr id="356" name="Freeform 355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Freeform 356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8" name="Freeform 357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9" name="Freeform 358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0" name="Straight Connector 359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1" name="Group 722"/>
            <p:cNvGrpSpPr/>
            <p:nvPr/>
          </p:nvGrpSpPr>
          <p:grpSpPr>
            <a:xfrm>
              <a:off x="6643408" y="4161340"/>
              <a:ext cx="1519517" cy="210635"/>
              <a:chOff x="5147657" y="3705225"/>
              <a:chExt cx="1519517" cy="210635"/>
            </a:xfrm>
          </p:grpSpPr>
          <p:sp>
            <p:nvSpPr>
              <p:cNvPr id="362" name="Freeform 361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Freeform 362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Freeform 363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Freeform 364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6" name="Straight Connector 365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7" name="Group 728"/>
            <p:cNvGrpSpPr/>
            <p:nvPr/>
          </p:nvGrpSpPr>
          <p:grpSpPr>
            <a:xfrm>
              <a:off x="6643408" y="4437565"/>
              <a:ext cx="1519517" cy="210635"/>
              <a:chOff x="5147657" y="3705225"/>
              <a:chExt cx="1519517" cy="210635"/>
            </a:xfrm>
          </p:grpSpPr>
          <p:sp>
            <p:nvSpPr>
              <p:cNvPr id="368" name="Freeform 367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Freeform 368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Freeform 369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Freeform 370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2" name="Straight Connector 371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3" name="Group 756"/>
            <p:cNvGrpSpPr/>
            <p:nvPr/>
          </p:nvGrpSpPr>
          <p:grpSpPr>
            <a:xfrm>
              <a:off x="6643408" y="3332665"/>
              <a:ext cx="1519517" cy="210635"/>
              <a:chOff x="5147657" y="3705225"/>
              <a:chExt cx="1519517" cy="210635"/>
            </a:xfrm>
          </p:grpSpPr>
          <p:sp>
            <p:nvSpPr>
              <p:cNvPr id="374" name="Freeform 373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Freeform 374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6" name="Freeform 375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Freeform 376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8" name="Straight Connector 377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9" name="Group 762"/>
            <p:cNvGrpSpPr/>
            <p:nvPr/>
          </p:nvGrpSpPr>
          <p:grpSpPr>
            <a:xfrm>
              <a:off x="6643408" y="3056440"/>
              <a:ext cx="1519517" cy="210635"/>
              <a:chOff x="5147657" y="3705225"/>
              <a:chExt cx="1519517" cy="210635"/>
            </a:xfrm>
          </p:grpSpPr>
          <p:sp>
            <p:nvSpPr>
              <p:cNvPr id="380" name="Freeform 379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Freeform 380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Freeform 381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Freeform 382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4" name="Straight Connector 383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5" name="Group 470"/>
            <p:cNvGrpSpPr/>
            <p:nvPr/>
          </p:nvGrpSpPr>
          <p:grpSpPr>
            <a:xfrm>
              <a:off x="6643408" y="5276850"/>
              <a:ext cx="1519517" cy="210635"/>
              <a:chOff x="5147657" y="3705225"/>
              <a:chExt cx="1519517" cy="210635"/>
            </a:xfrm>
          </p:grpSpPr>
          <p:sp>
            <p:nvSpPr>
              <p:cNvPr id="386" name="Freeform 385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Freeform 386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8" name="Freeform 387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9" name="Freeform 388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0" name="Straight Connector 389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1" name="Group 716"/>
            <p:cNvGrpSpPr/>
            <p:nvPr/>
          </p:nvGrpSpPr>
          <p:grpSpPr>
            <a:xfrm>
              <a:off x="6643408" y="5553075"/>
              <a:ext cx="1519517" cy="210635"/>
              <a:chOff x="5147657" y="3705225"/>
              <a:chExt cx="1519517" cy="210635"/>
            </a:xfrm>
          </p:grpSpPr>
          <p:sp>
            <p:nvSpPr>
              <p:cNvPr id="392" name="Freeform 391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Freeform 392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4" name="Freeform 393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Freeform 394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6" name="Straight Connector 395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7" name="Group 722"/>
            <p:cNvGrpSpPr/>
            <p:nvPr/>
          </p:nvGrpSpPr>
          <p:grpSpPr>
            <a:xfrm>
              <a:off x="6643408" y="5829300"/>
              <a:ext cx="1519517" cy="210635"/>
              <a:chOff x="5147657" y="3705225"/>
              <a:chExt cx="1519517" cy="210635"/>
            </a:xfrm>
          </p:grpSpPr>
          <p:sp>
            <p:nvSpPr>
              <p:cNvPr id="398" name="Freeform 397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Freeform 398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Freeform 399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Freeform 400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2" name="Straight Connector 401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3" name="Group 728"/>
            <p:cNvGrpSpPr/>
            <p:nvPr/>
          </p:nvGrpSpPr>
          <p:grpSpPr>
            <a:xfrm>
              <a:off x="6643408" y="6105525"/>
              <a:ext cx="1519517" cy="210635"/>
              <a:chOff x="5147657" y="3705225"/>
              <a:chExt cx="1519517" cy="210635"/>
            </a:xfrm>
          </p:grpSpPr>
          <p:sp>
            <p:nvSpPr>
              <p:cNvPr id="404" name="Freeform 403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Freeform 404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Freeform 405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Freeform 406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08" name="Straight Connector 407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9" name="Group 756"/>
            <p:cNvGrpSpPr/>
            <p:nvPr/>
          </p:nvGrpSpPr>
          <p:grpSpPr>
            <a:xfrm>
              <a:off x="6643408" y="5000625"/>
              <a:ext cx="1519517" cy="210635"/>
              <a:chOff x="5147657" y="3705225"/>
              <a:chExt cx="1519517" cy="210635"/>
            </a:xfrm>
          </p:grpSpPr>
          <p:sp>
            <p:nvSpPr>
              <p:cNvPr id="410" name="Freeform 409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Freeform 410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Freeform 411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Freeform 412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14" name="Straight Connector 413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5" name="Group 762"/>
            <p:cNvGrpSpPr/>
            <p:nvPr/>
          </p:nvGrpSpPr>
          <p:grpSpPr>
            <a:xfrm>
              <a:off x="6643408" y="4724400"/>
              <a:ext cx="1519517" cy="210635"/>
              <a:chOff x="5147657" y="3705225"/>
              <a:chExt cx="1519517" cy="210635"/>
            </a:xfrm>
          </p:grpSpPr>
          <p:sp>
            <p:nvSpPr>
              <p:cNvPr id="416" name="Freeform 415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Freeform 416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8" name="Freeform 417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9" name="Freeform 418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0" name="Straight Connector 419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1" name="Group 470"/>
            <p:cNvGrpSpPr/>
            <p:nvPr/>
          </p:nvGrpSpPr>
          <p:grpSpPr>
            <a:xfrm>
              <a:off x="6643408" y="1924050"/>
              <a:ext cx="1519517" cy="210635"/>
              <a:chOff x="5147657" y="3705225"/>
              <a:chExt cx="1519517" cy="210635"/>
            </a:xfrm>
          </p:grpSpPr>
          <p:sp>
            <p:nvSpPr>
              <p:cNvPr id="422" name="Freeform 421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3" name="Freeform 422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4" name="Freeform 423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5" name="Freeform 424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26" name="Straight Connector 425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27" name="Group 716"/>
            <p:cNvGrpSpPr/>
            <p:nvPr/>
          </p:nvGrpSpPr>
          <p:grpSpPr>
            <a:xfrm>
              <a:off x="6643408" y="2200275"/>
              <a:ext cx="1519517" cy="210635"/>
              <a:chOff x="5147657" y="3705225"/>
              <a:chExt cx="1519517" cy="210635"/>
            </a:xfrm>
          </p:grpSpPr>
          <p:sp>
            <p:nvSpPr>
              <p:cNvPr id="428" name="Freeform 427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Freeform 428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Freeform 429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Freeform 430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32" name="Straight Connector 431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3" name="Group 722"/>
            <p:cNvGrpSpPr/>
            <p:nvPr/>
          </p:nvGrpSpPr>
          <p:grpSpPr>
            <a:xfrm>
              <a:off x="6643408" y="2476500"/>
              <a:ext cx="1519517" cy="210635"/>
              <a:chOff x="5147657" y="3705225"/>
              <a:chExt cx="1519517" cy="210635"/>
            </a:xfrm>
          </p:grpSpPr>
          <p:sp>
            <p:nvSpPr>
              <p:cNvPr id="434" name="Freeform 433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Freeform 434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Freeform 435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Freeform 436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38" name="Straight Connector 437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9" name="Group 728"/>
            <p:cNvGrpSpPr/>
            <p:nvPr/>
          </p:nvGrpSpPr>
          <p:grpSpPr>
            <a:xfrm>
              <a:off x="6643408" y="2752725"/>
              <a:ext cx="1519517" cy="210635"/>
              <a:chOff x="5147657" y="3705225"/>
              <a:chExt cx="1519517" cy="210635"/>
            </a:xfrm>
          </p:grpSpPr>
          <p:sp>
            <p:nvSpPr>
              <p:cNvPr id="440" name="Freeform 439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Freeform 440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Freeform 441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Freeform 442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44" name="Straight Connector 443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5" name="Group 756"/>
            <p:cNvGrpSpPr/>
            <p:nvPr/>
          </p:nvGrpSpPr>
          <p:grpSpPr>
            <a:xfrm>
              <a:off x="6643408" y="1647825"/>
              <a:ext cx="1519517" cy="210635"/>
              <a:chOff x="5147657" y="3705225"/>
              <a:chExt cx="1519517" cy="210635"/>
            </a:xfrm>
          </p:grpSpPr>
          <p:sp>
            <p:nvSpPr>
              <p:cNvPr id="446" name="Freeform 445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7" name="Freeform 446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8" name="Freeform 447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9" name="Freeform 448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0" name="Straight Connector 449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1" name="Group 762"/>
            <p:cNvGrpSpPr/>
            <p:nvPr/>
          </p:nvGrpSpPr>
          <p:grpSpPr>
            <a:xfrm>
              <a:off x="6643408" y="1371600"/>
              <a:ext cx="1519517" cy="210635"/>
              <a:chOff x="5147657" y="3705225"/>
              <a:chExt cx="1519517" cy="210635"/>
            </a:xfrm>
          </p:grpSpPr>
          <p:sp>
            <p:nvSpPr>
              <p:cNvPr id="452" name="Freeform 451"/>
              <p:cNvSpPr/>
              <p:nvPr/>
            </p:nvSpPr>
            <p:spPr>
              <a:xfrm>
                <a:off x="5147657" y="3871481"/>
                <a:ext cx="282388" cy="44379"/>
              </a:xfrm>
              <a:custGeom>
                <a:avLst/>
                <a:gdLst>
                  <a:gd name="connsiteX0" fmla="*/ 0 w 282388"/>
                  <a:gd name="connsiteY0" fmla="*/ 35859 h 44379"/>
                  <a:gd name="connsiteX1" fmla="*/ 40341 w 282388"/>
                  <a:gd name="connsiteY1" fmla="*/ 8965 h 44379"/>
                  <a:gd name="connsiteX2" fmla="*/ 53788 w 282388"/>
                  <a:gd name="connsiteY2" fmla="*/ 0 h 44379"/>
                  <a:gd name="connsiteX3" fmla="*/ 89647 w 282388"/>
                  <a:gd name="connsiteY3" fmla="*/ 13447 h 44379"/>
                  <a:gd name="connsiteX4" fmla="*/ 107576 w 282388"/>
                  <a:gd name="connsiteY4" fmla="*/ 35859 h 44379"/>
                  <a:gd name="connsiteX5" fmla="*/ 138953 w 282388"/>
                  <a:gd name="connsiteY5" fmla="*/ 31377 h 44379"/>
                  <a:gd name="connsiteX6" fmla="*/ 165847 w 282388"/>
                  <a:gd name="connsiteY6" fmla="*/ 8965 h 44379"/>
                  <a:gd name="connsiteX7" fmla="*/ 179294 w 282388"/>
                  <a:gd name="connsiteY7" fmla="*/ 0 h 44379"/>
                  <a:gd name="connsiteX8" fmla="*/ 219635 w 282388"/>
                  <a:gd name="connsiteY8" fmla="*/ 17930 h 44379"/>
                  <a:gd name="connsiteX9" fmla="*/ 242047 w 282388"/>
                  <a:gd name="connsiteY9" fmla="*/ 40342 h 44379"/>
                  <a:gd name="connsiteX10" fmla="*/ 264458 w 282388"/>
                  <a:gd name="connsiteY10" fmla="*/ 35859 h 44379"/>
                  <a:gd name="connsiteX11" fmla="*/ 282388 w 282388"/>
                  <a:gd name="connsiteY11" fmla="*/ 22412 h 44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2388" h="44379">
                    <a:moveTo>
                      <a:pt x="0" y="35859"/>
                    </a:moveTo>
                    <a:lnTo>
                      <a:pt x="40341" y="8965"/>
                    </a:lnTo>
                    <a:lnTo>
                      <a:pt x="53788" y="0"/>
                    </a:lnTo>
                    <a:cubicBezTo>
                      <a:pt x="65935" y="2430"/>
                      <a:pt x="80854" y="2456"/>
                      <a:pt x="89647" y="13447"/>
                    </a:cubicBezTo>
                    <a:cubicBezTo>
                      <a:pt x="114393" y="44379"/>
                      <a:pt x="69036" y="10164"/>
                      <a:pt x="107576" y="35859"/>
                    </a:cubicBezTo>
                    <a:cubicBezTo>
                      <a:pt x="118035" y="34365"/>
                      <a:pt x="128833" y="34413"/>
                      <a:pt x="138953" y="31377"/>
                    </a:cubicBezTo>
                    <a:cubicBezTo>
                      <a:pt x="149385" y="28247"/>
                      <a:pt x="158344" y="15217"/>
                      <a:pt x="165847" y="8965"/>
                    </a:cubicBezTo>
                    <a:cubicBezTo>
                      <a:pt x="169986" y="5516"/>
                      <a:pt x="174812" y="2988"/>
                      <a:pt x="179294" y="0"/>
                    </a:cubicBezTo>
                    <a:cubicBezTo>
                      <a:pt x="211299" y="10669"/>
                      <a:pt x="198326" y="3723"/>
                      <a:pt x="219635" y="17930"/>
                    </a:cubicBezTo>
                    <a:cubicBezTo>
                      <a:pt x="224525" y="25264"/>
                      <a:pt x="231181" y="38984"/>
                      <a:pt x="242047" y="40342"/>
                    </a:cubicBezTo>
                    <a:cubicBezTo>
                      <a:pt x="249607" y="41287"/>
                      <a:pt x="256988" y="37353"/>
                      <a:pt x="264458" y="35859"/>
                    </a:cubicBezTo>
                    <a:cubicBezTo>
                      <a:pt x="279664" y="25722"/>
                      <a:pt x="274097" y="30703"/>
                      <a:pt x="282388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3" name="Freeform 452"/>
              <p:cNvSpPr/>
              <p:nvPr/>
            </p:nvSpPr>
            <p:spPr>
              <a:xfrm>
                <a:off x="5430045" y="3844587"/>
                <a:ext cx="811306" cy="62753"/>
              </a:xfrm>
              <a:custGeom>
                <a:avLst/>
                <a:gdLst>
                  <a:gd name="connsiteX0" fmla="*/ 0 w 811306"/>
                  <a:gd name="connsiteY0" fmla="*/ 44824 h 62753"/>
                  <a:gd name="connsiteX1" fmla="*/ 26894 w 811306"/>
                  <a:gd name="connsiteY1" fmla="*/ 26894 h 62753"/>
                  <a:gd name="connsiteX2" fmla="*/ 40341 w 811306"/>
                  <a:gd name="connsiteY2" fmla="*/ 17930 h 62753"/>
                  <a:gd name="connsiteX3" fmla="*/ 53788 w 811306"/>
                  <a:gd name="connsiteY3" fmla="*/ 13447 h 62753"/>
                  <a:gd name="connsiteX4" fmla="*/ 67235 w 811306"/>
                  <a:gd name="connsiteY4" fmla="*/ 17930 h 62753"/>
                  <a:gd name="connsiteX5" fmla="*/ 76200 w 811306"/>
                  <a:gd name="connsiteY5" fmla="*/ 31377 h 62753"/>
                  <a:gd name="connsiteX6" fmla="*/ 103094 w 811306"/>
                  <a:gd name="connsiteY6" fmla="*/ 53788 h 62753"/>
                  <a:gd name="connsiteX7" fmla="*/ 134470 w 811306"/>
                  <a:gd name="connsiteY7" fmla="*/ 40341 h 62753"/>
                  <a:gd name="connsiteX8" fmla="*/ 143435 w 811306"/>
                  <a:gd name="connsiteY8" fmla="*/ 26894 h 62753"/>
                  <a:gd name="connsiteX9" fmla="*/ 170329 w 811306"/>
                  <a:gd name="connsiteY9" fmla="*/ 13447 h 62753"/>
                  <a:gd name="connsiteX10" fmla="*/ 197223 w 811306"/>
                  <a:gd name="connsiteY10" fmla="*/ 26894 h 62753"/>
                  <a:gd name="connsiteX11" fmla="*/ 206188 w 811306"/>
                  <a:gd name="connsiteY11" fmla="*/ 53788 h 62753"/>
                  <a:gd name="connsiteX12" fmla="*/ 233082 w 811306"/>
                  <a:gd name="connsiteY12" fmla="*/ 62753 h 62753"/>
                  <a:gd name="connsiteX13" fmla="*/ 259976 w 811306"/>
                  <a:gd name="connsiteY13" fmla="*/ 44824 h 62753"/>
                  <a:gd name="connsiteX14" fmla="*/ 286870 w 811306"/>
                  <a:gd name="connsiteY14" fmla="*/ 22412 h 62753"/>
                  <a:gd name="connsiteX15" fmla="*/ 300318 w 811306"/>
                  <a:gd name="connsiteY15" fmla="*/ 17930 h 62753"/>
                  <a:gd name="connsiteX16" fmla="*/ 313765 w 811306"/>
                  <a:gd name="connsiteY16" fmla="*/ 8965 h 62753"/>
                  <a:gd name="connsiteX17" fmla="*/ 349623 w 811306"/>
                  <a:gd name="connsiteY17" fmla="*/ 26894 h 62753"/>
                  <a:gd name="connsiteX18" fmla="*/ 358588 w 811306"/>
                  <a:gd name="connsiteY18" fmla="*/ 40341 h 62753"/>
                  <a:gd name="connsiteX19" fmla="*/ 372035 w 811306"/>
                  <a:gd name="connsiteY19" fmla="*/ 44824 h 62753"/>
                  <a:gd name="connsiteX20" fmla="*/ 385482 w 811306"/>
                  <a:gd name="connsiteY20" fmla="*/ 53788 h 62753"/>
                  <a:gd name="connsiteX21" fmla="*/ 430306 w 811306"/>
                  <a:gd name="connsiteY21" fmla="*/ 49306 h 62753"/>
                  <a:gd name="connsiteX22" fmla="*/ 448235 w 811306"/>
                  <a:gd name="connsiteY22" fmla="*/ 22412 h 62753"/>
                  <a:gd name="connsiteX23" fmla="*/ 488576 w 811306"/>
                  <a:gd name="connsiteY23" fmla="*/ 0 h 62753"/>
                  <a:gd name="connsiteX24" fmla="*/ 510988 w 811306"/>
                  <a:gd name="connsiteY24" fmla="*/ 4483 h 62753"/>
                  <a:gd name="connsiteX25" fmla="*/ 515470 w 811306"/>
                  <a:gd name="connsiteY25" fmla="*/ 17930 h 62753"/>
                  <a:gd name="connsiteX26" fmla="*/ 537882 w 811306"/>
                  <a:gd name="connsiteY26" fmla="*/ 44824 h 62753"/>
                  <a:gd name="connsiteX27" fmla="*/ 551329 w 811306"/>
                  <a:gd name="connsiteY27" fmla="*/ 49306 h 62753"/>
                  <a:gd name="connsiteX28" fmla="*/ 578223 w 811306"/>
                  <a:gd name="connsiteY28" fmla="*/ 53788 h 62753"/>
                  <a:gd name="connsiteX29" fmla="*/ 605118 w 811306"/>
                  <a:gd name="connsiteY29" fmla="*/ 35859 h 62753"/>
                  <a:gd name="connsiteX30" fmla="*/ 614082 w 811306"/>
                  <a:gd name="connsiteY30" fmla="*/ 22412 h 62753"/>
                  <a:gd name="connsiteX31" fmla="*/ 654423 w 811306"/>
                  <a:gd name="connsiteY31" fmla="*/ 0 h 62753"/>
                  <a:gd name="connsiteX32" fmla="*/ 672353 w 811306"/>
                  <a:gd name="connsiteY32" fmla="*/ 4483 h 62753"/>
                  <a:gd name="connsiteX33" fmla="*/ 703729 w 811306"/>
                  <a:gd name="connsiteY33" fmla="*/ 44824 h 62753"/>
                  <a:gd name="connsiteX34" fmla="*/ 717176 w 811306"/>
                  <a:gd name="connsiteY34" fmla="*/ 53788 h 62753"/>
                  <a:gd name="connsiteX35" fmla="*/ 730623 w 811306"/>
                  <a:gd name="connsiteY35" fmla="*/ 49306 h 62753"/>
                  <a:gd name="connsiteX36" fmla="*/ 757518 w 811306"/>
                  <a:gd name="connsiteY36" fmla="*/ 26894 h 62753"/>
                  <a:gd name="connsiteX37" fmla="*/ 766482 w 811306"/>
                  <a:gd name="connsiteY37" fmla="*/ 13447 h 62753"/>
                  <a:gd name="connsiteX38" fmla="*/ 793376 w 811306"/>
                  <a:gd name="connsiteY38" fmla="*/ 0 h 62753"/>
                  <a:gd name="connsiteX39" fmla="*/ 811306 w 811306"/>
                  <a:gd name="connsiteY39" fmla="*/ 8965 h 627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811306" h="62753">
                    <a:moveTo>
                      <a:pt x="0" y="44824"/>
                    </a:moveTo>
                    <a:lnTo>
                      <a:pt x="26894" y="26894"/>
                    </a:lnTo>
                    <a:cubicBezTo>
                      <a:pt x="31376" y="23906"/>
                      <a:pt x="35231" y="19634"/>
                      <a:pt x="40341" y="17930"/>
                    </a:cubicBezTo>
                    <a:lnTo>
                      <a:pt x="53788" y="13447"/>
                    </a:lnTo>
                    <a:cubicBezTo>
                      <a:pt x="58270" y="14941"/>
                      <a:pt x="63546" y="14978"/>
                      <a:pt x="67235" y="17930"/>
                    </a:cubicBezTo>
                    <a:cubicBezTo>
                      <a:pt x="71442" y="21295"/>
                      <a:pt x="72751" y="27238"/>
                      <a:pt x="76200" y="31377"/>
                    </a:cubicBezTo>
                    <a:cubicBezTo>
                      <a:pt x="86986" y="44320"/>
                      <a:pt x="89871" y="44973"/>
                      <a:pt x="103094" y="53788"/>
                    </a:cubicBezTo>
                    <a:cubicBezTo>
                      <a:pt x="116811" y="50359"/>
                      <a:pt x="124151" y="50660"/>
                      <a:pt x="134470" y="40341"/>
                    </a:cubicBezTo>
                    <a:cubicBezTo>
                      <a:pt x="138279" y="36532"/>
                      <a:pt x="139626" y="30703"/>
                      <a:pt x="143435" y="26894"/>
                    </a:cubicBezTo>
                    <a:cubicBezTo>
                      <a:pt x="152123" y="18207"/>
                      <a:pt x="159394" y="17093"/>
                      <a:pt x="170329" y="13447"/>
                    </a:cubicBezTo>
                    <a:cubicBezTo>
                      <a:pt x="177654" y="15889"/>
                      <a:pt x="192651" y="19579"/>
                      <a:pt x="197223" y="26894"/>
                    </a:cubicBezTo>
                    <a:cubicBezTo>
                      <a:pt x="202231" y="34907"/>
                      <a:pt x="197223" y="50800"/>
                      <a:pt x="206188" y="53788"/>
                    </a:cubicBezTo>
                    <a:lnTo>
                      <a:pt x="233082" y="62753"/>
                    </a:lnTo>
                    <a:cubicBezTo>
                      <a:pt x="242047" y="56777"/>
                      <a:pt x="252358" y="52442"/>
                      <a:pt x="259976" y="44824"/>
                    </a:cubicBezTo>
                    <a:cubicBezTo>
                      <a:pt x="269888" y="34912"/>
                      <a:pt x="274391" y="28652"/>
                      <a:pt x="286870" y="22412"/>
                    </a:cubicBezTo>
                    <a:cubicBezTo>
                      <a:pt x="291096" y="20299"/>
                      <a:pt x="295835" y="19424"/>
                      <a:pt x="300318" y="17930"/>
                    </a:cubicBezTo>
                    <a:cubicBezTo>
                      <a:pt x="304800" y="14942"/>
                      <a:pt x="308419" y="9633"/>
                      <a:pt x="313765" y="8965"/>
                    </a:cubicBezTo>
                    <a:cubicBezTo>
                      <a:pt x="331954" y="6691"/>
                      <a:pt x="339474" y="14716"/>
                      <a:pt x="349623" y="26894"/>
                    </a:cubicBezTo>
                    <a:cubicBezTo>
                      <a:pt x="353072" y="31033"/>
                      <a:pt x="354381" y="36976"/>
                      <a:pt x="358588" y="40341"/>
                    </a:cubicBezTo>
                    <a:cubicBezTo>
                      <a:pt x="362277" y="43293"/>
                      <a:pt x="367809" y="42711"/>
                      <a:pt x="372035" y="44824"/>
                    </a:cubicBezTo>
                    <a:cubicBezTo>
                      <a:pt x="376853" y="47233"/>
                      <a:pt x="381000" y="50800"/>
                      <a:pt x="385482" y="53788"/>
                    </a:cubicBezTo>
                    <a:cubicBezTo>
                      <a:pt x="400423" y="52294"/>
                      <a:pt x="416875" y="56021"/>
                      <a:pt x="430306" y="49306"/>
                    </a:cubicBezTo>
                    <a:cubicBezTo>
                      <a:pt x="439943" y="44488"/>
                      <a:pt x="439270" y="28388"/>
                      <a:pt x="448235" y="22412"/>
                    </a:cubicBezTo>
                    <a:cubicBezTo>
                      <a:pt x="479060" y="1862"/>
                      <a:pt x="464908" y="7891"/>
                      <a:pt x="488576" y="0"/>
                    </a:cubicBezTo>
                    <a:cubicBezTo>
                      <a:pt x="496047" y="1494"/>
                      <a:pt x="504649" y="257"/>
                      <a:pt x="510988" y="4483"/>
                    </a:cubicBezTo>
                    <a:cubicBezTo>
                      <a:pt x="514919" y="7104"/>
                      <a:pt x="513357" y="13704"/>
                      <a:pt x="515470" y="17930"/>
                    </a:cubicBezTo>
                    <a:cubicBezTo>
                      <a:pt x="519604" y="26198"/>
                      <a:pt x="530448" y="39868"/>
                      <a:pt x="537882" y="44824"/>
                    </a:cubicBezTo>
                    <a:cubicBezTo>
                      <a:pt x="541813" y="47445"/>
                      <a:pt x="546847" y="47812"/>
                      <a:pt x="551329" y="49306"/>
                    </a:cubicBezTo>
                    <a:cubicBezTo>
                      <a:pt x="564861" y="58328"/>
                      <a:pt x="563039" y="62224"/>
                      <a:pt x="578223" y="53788"/>
                    </a:cubicBezTo>
                    <a:cubicBezTo>
                      <a:pt x="587642" y="48556"/>
                      <a:pt x="605118" y="35859"/>
                      <a:pt x="605118" y="35859"/>
                    </a:cubicBezTo>
                    <a:cubicBezTo>
                      <a:pt x="608106" y="31377"/>
                      <a:pt x="610028" y="25959"/>
                      <a:pt x="614082" y="22412"/>
                    </a:cubicBezTo>
                    <a:cubicBezTo>
                      <a:pt x="633049" y="5815"/>
                      <a:pt x="635955" y="6157"/>
                      <a:pt x="654423" y="0"/>
                    </a:cubicBezTo>
                    <a:cubicBezTo>
                      <a:pt x="660400" y="1494"/>
                      <a:pt x="667004" y="1426"/>
                      <a:pt x="672353" y="4483"/>
                    </a:cubicBezTo>
                    <a:cubicBezTo>
                      <a:pt x="709047" y="25452"/>
                      <a:pt x="655720" y="12820"/>
                      <a:pt x="703729" y="44824"/>
                    </a:cubicBezTo>
                    <a:lnTo>
                      <a:pt x="717176" y="53788"/>
                    </a:lnTo>
                    <a:cubicBezTo>
                      <a:pt x="721658" y="52294"/>
                      <a:pt x="726397" y="51419"/>
                      <a:pt x="730623" y="49306"/>
                    </a:cubicBezTo>
                    <a:cubicBezTo>
                      <a:pt x="740695" y="44270"/>
                      <a:pt x="750439" y="35389"/>
                      <a:pt x="757518" y="26894"/>
                    </a:cubicBezTo>
                    <a:cubicBezTo>
                      <a:pt x="760967" y="22756"/>
                      <a:pt x="762673" y="17256"/>
                      <a:pt x="766482" y="13447"/>
                    </a:cubicBezTo>
                    <a:cubicBezTo>
                      <a:pt x="775169" y="4760"/>
                      <a:pt x="782441" y="3645"/>
                      <a:pt x="793376" y="0"/>
                    </a:cubicBezTo>
                    <a:cubicBezTo>
                      <a:pt x="808828" y="5151"/>
                      <a:pt x="803482" y="1142"/>
                      <a:pt x="811306" y="896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4" name="Freeform 453"/>
              <p:cNvSpPr/>
              <p:nvPr/>
            </p:nvSpPr>
            <p:spPr>
              <a:xfrm>
                <a:off x="6241351" y="3853552"/>
                <a:ext cx="183776" cy="58271"/>
              </a:xfrm>
              <a:custGeom>
                <a:avLst/>
                <a:gdLst>
                  <a:gd name="connsiteX0" fmla="*/ 0 w 183776"/>
                  <a:gd name="connsiteY0" fmla="*/ 0 h 58271"/>
                  <a:gd name="connsiteX1" fmla="*/ 4482 w 183776"/>
                  <a:gd name="connsiteY1" fmla="*/ 13447 h 58271"/>
                  <a:gd name="connsiteX2" fmla="*/ 22412 w 183776"/>
                  <a:gd name="connsiteY2" fmla="*/ 40341 h 58271"/>
                  <a:gd name="connsiteX3" fmla="*/ 26894 w 183776"/>
                  <a:gd name="connsiteY3" fmla="*/ 53788 h 58271"/>
                  <a:gd name="connsiteX4" fmla="*/ 40341 w 183776"/>
                  <a:gd name="connsiteY4" fmla="*/ 58271 h 58271"/>
                  <a:gd name="connsiteX5" fmla="*/ 67235 w 183776"/>
                  <a:gd name="connsiteY5" fmla="*/ 44823 h 58271"/>
                  <a:gd name="connsiteX6" fmla="*/ 80682 w 183776"/>
                  <a:gd name="connsiteY6" fmla="*/ 31376 h 58271"/>
                  <a:gd name="connsiteX7" fmla="*/ 98612 w 183776"/>
                  <a:gd name="connsiteY7" fmla="*/ 8965 h 58271"/>
                  <a:gd name="connsiteX8" fmla="*/ 112059 w 183776"/>
                  <a:gd name="connsiteY8" fmla="*/ 13447 h 58271"/>
                  <a:gd name="connsiteX9" fmla="*/ 138953 w 183776"/>
                  <a:gd name="connsiteY9" fmla="*/ 35859 h 58271"/>
                  <a:gd name="connsiteX10" fmla="*/ 152400 w 183776"/>
                  <a:gd name="connsiteY10" fmla="*/ 44823 h 58271"/>
                  <a:gd name="connsiteX11" fmla="*/ 179294 w 183776"/>
                  <a:gd name="connsiteY11" fmla="*/ 31376 h 58271"/>
                  <a:gd name="connsiteX12" fmla="*/ 183776 w 183776"/>
                  <a:gd name="connsiteY12" fmla="*/ 22412 h 58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83776" h="58271">
                    <a:moveTo>
                      <a:pt x="0" y="0"/>
                    </a:moveTo>
                    <a:cubicBezTo>
                      <a:pt x="1494" y="4482"/>
                      <a:pt x="2187" y="9317"/>
                      <a:pt x="4482" y="13447"/>
                    </a:cubicBezTo>
                    <a:cubicBezTo>
                      <a:pt x="9715" y="22865"/>
                      <a:pt x="22412" y="40341"/>
                      <a:pt x="22412" y="40341"/>
                    </a:cubicBezTo>
                    <a:cubicBezTo>
                      <a:pt x="23906" y="44823"/>
                      <a:pt x="23553" y="50447"/>
                      <a:pt x="26894" y="53788"/>
                    </a:cubicBezTo>
                    <a:cubicBezTo>
                      <a:pt x="30235" y="57129"/>
                      <a:pt x="35616" y="58271"/>
                      <a:pt x="40341" y="58271"/>
                    </a:cubicBezTo>
                    <a:cubicBezTo>
                      <a:pt x="48426" y="58271"/>
                      <a:pt x="61797" y="49355"/>
                      <a:pt x="67235" y="44823"/>
                    </a:cubicBezTo>
                    <a:cubicBezTo>
                      <a:pt x="72105" y="40765"/>
                      <a:pt x="76200" y="35858"/>
                      <a:pt x="80682" y="31376"/>
                    </a:cubicBezTo>
                    <a:cubicBezTo>
                      <a:pt x="84178" y="20886"/>
                      <a:pt x="84299" y="11350"/>
                      <a:pt x="98612" y="8965"/>
                    </a:cubicBezTo>
                    <a:cubicBezTo>
                      <a:pt x="103272" y="8188"/>
                      <a:pt x="107577" y="11953"/>
                      <a:pt x="112059" y="13447"/>
                    </a:cubicBezTo>
                    <a:cubicBezTo>
                      <a:pt x="145452" y="35710"/>
                      <a:pt x="104433" y="7093"/>
                      <a:pt x="138953" y="35859"/>
                    </a:cubicBezTo>
                    <a:cubicBezTo>
                      <a:pt x="143091" y="39308"/>
                      <a:pt x="147918" y="41835"/>
                      <a:pt x="152400" y="44823"/>
                    </a:cubicBezTo>
                    <a:cubicBezTo>
                      <a:pt x="163338" y="41177"/>
                      <a:pt x="170604" y="40066"/>
                      <a:pt x="179294" y="31376"/>
                    </a:cubicBezTo>
                    <a:cubicBezTo>
                      <a:pt x="181656" y="29014"/>
                      <a:pt x="182282" y="25400"/>
                      <a:pt x="183776" y="22412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5" name="Freeform 454"/>
              <p:cNvSpPr/>
              <p:nvPr/>
            </p:nvSpPr>
            <p:spPr>
              <a:xfrm>
                <a:off x="6413500" y="3705225"/>
                <a:ext cx="253674" cy="193150"/>
              </a:xfrm>
              <a:custGeom>
                <a:avLst/>
                <a:gdLst>
                  <a:gd name="connsiteX0" fmla="*/ 11627 w 253674"/>
                  <a:gd name="connsiteY0" fmla="*/ 166256 h 193150"/>
                  <a:gd name="connsiteX1" fmla="*/ 11627 w 253674"/>
                  <a:gd name="connsiteY1" fmla="*/ 27303 h 193150"/>
                  <a:gd name="connsiteX2" fmla="*/ 29557 w 253674"/>
                  <a:gd name="connsiteY2" fmla="*/ 409 h 193150"/>
                  <a:gd name="connsiteX3" fmla="*/ 65415 w 253674"/>
                  <a:gd name="connsiteY3" fmla="*/ 4892 h 193150"/>
                  <a:gd name="connsiteX4" fmla="*/ 69898 w 253674"/>
                  <a:gd name="connsiteY4" fmla="*/ 18339 h 193150"/>
                  <a:gd name="connsiteX5" fmla="*/ 87827 w 253674"/>
                  <a:gd name="connsiteY5" fmla="*/ 193150 h 193150"/>
                  <a:gd name="connsiteX6" fmla="*/ 105757 w 253674"/>
                  <a:gd name="connsiteY6" fmla="*/ 188668 h 193150"/>
                  <a:gd name="connsiteX7" fmla="*/ 114721 w 253674"/>
                  <a:gd name="connsiteY7" fmla="*/ 175221 h 193150"/>
                  <a:gd name="connsiteX8" fmla="*/ 141615 w 253674"/>
                  <a:gd name="connsiteY8" fmla="*/ 161774 h 193150"/>
                  <a:gd name="connsiteX9" fmla="*/ 172992 w 253674"/>
                  <a:gd name="connsiteY9" fmla="*/ 166256 h 193150"/>
                  <a:gd name="connsiteX10" fmla="*/ 190921 w 253674"/>
                  <a:gd name="connsiteY10" fmla="*/ 175221 h 193150"/>
                  <a:gd name="connsiteX11" fmla="*/ 204368 w 253674"/>
                  <a:gd name="connsiteY11" fmla="*/ 179703 h 193150"/>
                  <a:gd name="connsiteX12" fmla="*/ 222298 w 253674"/>
                  <a:gd name="connsiteY12" fmla="*/ 175221 h 193150"/>
                  <a:gd name="connsiteX13" fmla="*/ 231263 w 253674"/>
                  <a:gd name="connsiteY13" fmla="*/ 161774 h 193150"/>
                  <a:gd name="connsiteX14" fmla="*/ 244710 w 253674"/>
                  <a:gd name="connsiteY14" fmla="*/ 152809 h 193150"/>
                  <a:gd name="connsiteX15" fmla="*/ 253674 w 253674"/>
                  <a:gd name="connsiteY15" fmla="*/ 143845 h 193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53674" h="193150">
                    <a:moveTo>
                      <a:pt x="11627" y="166256"/>
                    </a:moveTo>
                    <a:cubicBezTo>
                      <a:pt x="0" y="108121"/>
                      <a:pt x="4406" y="139226"/>
                      <a:pt x="11627" y="27303"/>
                    </a:cubicBezTo>
                    <a:cubicBezTo>
                      <a:pt x="13291" y="1508"/>
                      <a:pt x="11206" y="6527"/>
                      <a:pt x="29557" y="409"/>
                    </a:cubicBezTo>
                    <a:cubicBezTo>
                      <a:pt x="41510" y="1903"/>
                      <a:pt x="54408" y="0"/>
                      <a:pt x="65415" y="4892"/>
                    </a:cubicBezTo>
                    <a:cubicBezTo>
                      <a:pt x="69733" y="6811"/>
                      <a:pt x="69662" y="13620"/>
                      <a:pt x="69898" y="18339"/>
                    </a:cubicBezTo>
                    <a:cubicBezTo>
                      <a:pt x="78596" y="192284"/>
                      <a:pt x="27968" y="153247"/>
                      <a:pt x="87827" y="193150"/>
                    </a:cubicBezTo>
                    <a:cubicBezTo>
                      <a:pt x="93804" y="191656"/>
                      <a:pt x="100631" y="192085"/>
                      <a:pt x="105757" y="188668"/>
                    </a:cubicBezTo>
                    <a:cubicBezTo>
                      <a:pt x="110239" y="185680"/>
                      <a:pt x="110912" y="179030"/>
                      <a:pt x="114721" y="175221"/>
                    </a:cubicBezTo>
                    <a:cubicBezTo>
                      <a:pt x="123410" y="166531"/>
                      <a:pt x="130678" y="165420"/>
                      <a:pt x="141615" y="161774"/>
                    </a:cubicBezTo>
                    <a:cubicBezTo>
                      <a:pt x="152074" y="163268"/>
                      <a:pt x="162799" y="163476"/>
                      <a:pt x="172992" y="166256"/>
                    </a:cubicBezTo>
                    <a:cubicBezTo>
                      <a:pt x="179438" y="168014"/>
                      <a:pt x="184779" y="172589"/>
                      <a:pt x="190921" y="175221"/>
                    </a:cubicBezTo>
                    <a:cubicBezTo>
                      <a:pt x="195264" y="177082"/>
                      <a:pt x="199886" y="178209"/>
                      <a:pt x="204368" y="179703"/>
                    </a:cubicBezTo>
                    <a:cubicBezTo>
                      <a:pt x="210345" y="178209"/>
                      <a:pt x="217172" y="178638"/>
                      <a:pt x="222298" y="175221"/>
                    </a:cubicBezTo>
                    <a:cubicBezTo>
                      <a:pt x="226780" y="172233"/>
                      <a:pt x="227454" y="165583"/>
                      <a:pt x="231263" y="161774"/>
                    </a:cubicBezTo>
                    <a:cubicBezTo>
                      <a:pt x="235072" y="157965"/>
                      <a:pt x="240503" y="156174"/>
                      <a:pt x="244710" y="152809"/>
                    </a:cubicBezTo>
                    <a:cubicBezTo>
                      <a:pt x="248010" y="150169"/>
                      <a:pt x="250686" y="146833"/>
                      <a:pt x="253674" y="143845"/>
                    </a:cubicBezTo>
                  </a:path>
                </a:pathLst>
              </a:cu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56" name="Straight Connector 455"/>
              <p:cNvCxnSpPr/>
              <p:nvPr/>
            </p:nvCxnSpPr>
            <p:spPr>
              <a:xfrm flipH="1" flipV="1">
                <a:off x="6606275" y="3813981"/>
                <a:ext cx="45720" cy="45720"/>
              </a:xfrm>
              <a:prstGeom prst="line">
                <a:avLst/>
              </a:prstGeom>
              <a:ln w="38100">
                <a:solidFill>
                  <a:srgbClr val="FFBA3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7" name="Group 728"/>
          <p:cNvGrpSpPr/>
          <p:nvPr/>
        </p:nvGrpSpPr>
        <p:grpSpPr>
          <a:xfrm>
            <a:off x="6643408" y="3597075"/>
            <a:ext cx="1519517" cy="210635"/>
            <a:chOff x="5147657" y="3705225"/>
            <a:chExt cx="1519517" cy="210635"/>
          </a:xfrm>
        </p:grpSpPr>
        <p:sp>
          <p:nvSpPr>
            <p:cNvPr id="458" name="Freeform 457"/>
            <p:cNvSpPr/>
            <p:nvPr/>
          </p:nvSpPr>
          <p:spPr>
            <a:xfrm>
              <a:off x="5147657" y="3871481"/>
              <a:ext cx="282388" cy="44379"/>
            </a:xfrm>
            <a:custGeom>
              <a:avLst/>
              <a:gdLst>
                <a:gd name="connsiteX0" fmla="*/ 0 w 282388"/>
                <a:gd name="connsiteY0" fmla="*/ 35859 h 44379"/>
                <a:gd name="connsiteX1" fmla="*/ 40341 w 282388"/>
                <a:gd name="connsiteY1" fmla="*/ 8965 h 44379"/>
                <a:gd name="connsiteX2" fmla="*/ 53788 w 282388"/>
                <a:gd name="connsiteY2" fmla="*/ 0 h 44379"/>
                <a:gd name="connsiteX3" fmla="*/ 89647 w 282388"/>
                <a:gd name="connsiteY3" fmla="*/ 13447 h 44379"/>
                <a:gd name="connsiteX4" fmla="*/ 107576 w 282388"/>
                <a:gd name="connsiteY4" fmla="*/ 35859 h 44379"/>
                <a:gd name="connsiteX5" fmla="*/ 138953 w 282388"/>
                <a:gd name="connsiteY5" fmla="*/ 31377 h 44379"/>
                <a:gd name="connsiteX6" fmla="*/ 165847 w 282388"/>
                <a:gd name="connsiteY6" fmla="*/ 8965 h 44379"/>
                <a:gd name="connsiteX7" fmla="*/ 179294 w 282388"/>
                <a:gd name="connsiteY7" fmla="*/ 0 h 44379"/>
                <a:gd name="connsiteX8" fmla="*/ 219635 w 282388"/>
                <a:gd name="connsiteY8" fmla="*/ 17930 h 44379"/>
                <a:gd name="connsiteX9" fmla="*/ 242047 w 282388"/>
                <a:gd name="connsiteY9" fmla="*/ 40342 h 44379"/>
                <a:gd name="connsiteX10" fmla="*/ 264458 w 282388"/>
                <a:gd name="connsiteY10" fmla="*/ 35859 h 44379"/>
                <a:gd name="connsiteX11" fmla="*/ 282388 w 282388"/>
                <a:gd name="connsiteY11" fmla="*/ 22412 h 4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2388" h="44379">
                  <a:moveTo>
                    <a:pt x="0" y="35859"/>
                  </a:moveTo>
                  <a:lnTo>
                    <a:pt x="40341" y="8965"/>
                  </a:lnTo>
                  <a:lnTo>
                    <a:pt x="53788" y="0"/>
                  </a:lnTo>
                  <a:cubicBezTo>
                    <a:pt x="65935" y="2430"/>
                    <a:pt x="80854" y="2456"/>
                    <a:pt x="89647" y="13447"/>
                  </a:cubicBezTo>
                  <a:cubicBezTo>
                    <a:pt x="114393" y="44379"/>
                    <a:pt x="69036" y="10164"/>
                    <a:pt x="107576" y="35859"/>
                  </a:cubicBezTo>
                  <a:cubicBezTo>
                    <a:pt x="118035" y="34365"/>
                    <a:pt x="128833" y="34413"/>
                    <a:pt x="138953" y="31377"/>
                  </a:cubicBezTo>
                  <a:cubicBezTo>
                    <a:pt x="149385" y="28247"/>
                    <a:pt x="158344" y="15217"/>
                    <a:pt x="165847" y="8965"/>
                  </a:cubicBezTo>
                  <a:cubicBezTo>
                    <a:pt x="169986" y="5516"/>
                    <a:pt x="174812" y="2988"/>
                    <a:pt x="179294" y="0"/>
                  </a:cubicBezTo>
                  <a:cubicBezTo>
                    <a:pt x="211299" y="10669"/>
                    <a:pt x="198326" y="3723"/>
                    <a:pt x="219635" y="17930"/>
                  </a:cubicBezTo>
                  <a:cubicBezTo>
                    <a:pt x="224525" y="25264"/>
                    <a:pt x="231181" y="38984"/>
                    <a:pt x="242047" y="40342"/>
                  </a:cubicBezTo>
                  <a:cubicBezTo>
                    <a:pt x="249607" y="41287"/>
                    <a:pt x="256988" y="37353"/>
                    <a:pt x="264458" y="35859"/>
                  </a:cubicBezTo>
                  <a:cubicBezTo>
                    <a:pt x="279664" y="25722"/>
                    <a:pt x="274097" y="30703"/>
                    <a:pt x="282388" y="22412"/>
                  </a:cubicBezTo>
                </a:path>
              </a:pathLst>
            </a:custGeom>
            <a:ln w="38100">
              <a:solidFill>
                <a:srgbClr val="FFBA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Freeform 458"/>
            <p:cNvSpPr/>
            <p:nvPr/>
          </p:nvSpPr>
          <p:spPr>
            <a:xfrm>
              <a:off x="5430045" y="3844587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rgbClr val="FFBA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Freeform 459"/>
            <p:cNvSpPr/>
            <p:nvPr/>
          </p:nvSpPr>
          <p:spPr>
            <a:xfrm>
              <a:off x="6241351" y="3853552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rgbClr val="FFBA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Freeform 460"/>
            <p:cNvSpPr/>
            <p:nvPr/>
          </p:nvSpPr>
          <p:spPr>
            <a:xfrm>
              <a:off x="6413500" y="3705225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rgbClr val="FFBA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2" name="Straight Connector 461"/>
            <p:cNvCxnSpPr/>
            <p:nvPr/>
          </p:nvCxnSpPr>
          <p:spPr>
            <a:xfrm flipH="1" flipV="1">
              <a:off x="6606275" y="3813981"/>
              <a:ext cx="45720" cy="45720"/>
            </a:xfrm>
            <a:prstGeom prst="line">
              <a:avLst/>
            </a:prstGeom>
            <a:ln w="38100">
              <a:solidFill>
                <a:srgbClr val="FFBA3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4" name="Group 742"/>
          <p:cNvGrpSpPr/>
          <p:nvPr/>
        </p:nvGrpSpPr>
        <p:grpSpPr>
          <a:xfrm rot="10800000">
            <a:off x="628000" y="4495800"/>
            <a:ext cx="2207886" cy="211192"/>
            <a:chOff x="4367213" y="3613150"/>
            <a:chExt cx="2207886" cy="211192"/>
          </a:xfrm>
        </p:grpSpPr>
        <p:sp>
          <p:nvSpPr>
            <p:cNvPr id="465" name="Freeform 464"/>
            <p:cNvSpPr/>
            <p:nvPr/>
          </p:nvSpPr>
          <p:spPr>
            <a:xfrm>
              <a:off x="4752787" y="3752512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rgbClr val="E7633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Freeform 465"/>
            <p:cNvSpPr/>
            <p:nvPr/>
          </p:nvSpPr>
          <p:spPr>
            <a:xfrm>
              <a:off x="6149276" y="3761477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Freeform 466"/>
            <p:cNvSpPr/>
            <p:nvPr/>
          </p:nvSpPr>
          <p:spPr>
            <a:xfrm>
              <a:off x="6321425" y="3613150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8" name="Straight Connector 467"/>
            <p:cNvCxnSpPr/>
            <p:nvPr/>
          </p:nvCxnSpPr>
          <p:spPr>
            <a:xfrm flipH="1" flipV="1">
              <a:off x="6514200" y="3721906"/>
              <a:ext cx="45720" cy="45720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9" name="Freeform 468"/>
            <p:cNvSpPr/>
            <p:nvPr/>
          </p:nvSpPr>
          <p:spPr>
            <a:xfrm>
              <a:off x="5553075" y="3738563"/>
              <a:ext cx="314325" cy="61912"/>
            </a:xfrm>
            <a:custGeom>
              <a:avLst/>
              <a:gdLst>
                <a:gd name="connsiteX0" fmla="*/ 0 w 314325"/>
                <a:gd name="connsiteY0" fmla="*/ 23812 h 61912"/>
                <a:gd name="connsiteX1" fmla="*/ 28575 w 314325"/>
                <a:gd name="connsiteY1" fmla="*/ 42862 h 61912"/>
                <a:gd name="connsiteX2" fmla="*/ 42863 w 314325"/>
                <a:gd name="connsiteY2" fmla="*/ 52387 h 61912"/>
                <a:gd name="connsiteX3" fmla="*/ 61913 w 314325"/>
                <a:gd name="connsiteY3" fmla="*/ 47625 h 61912"/>
                <a:gd name="connsiteX4" fmla="*/ 85725 w 314325"/>
                <a:gd name="connsiteY4" fmla="*/ 19050 h 61912"/>
                <a:gd name="connsiteX5" fmla="*/ 100013 w 314325"/>
                <a:gd name="connsiteY5" fmla="*/ 9525 h 61912"/>
                <a:gd name="connsiteX6" fmla="*/ 133350 w 314325"/>
                <a:gd name="connsiteY6" fmla="*/ 23812 h 61912"/>
                <a:gd name="connsiteX7" fmla="*/ 152400 w 314325"/>
                <a:gd name="connsiteY7" fmla="*/ 52387 h 61912"/>
                <a:gd name="connsiteX8" fmla="*/ 180975 w 314325"/>
                <a:gd name="connsiteY8" fmla="*/ 61912 h 61912"/>
                <a:gd name="connsiteX9" fmla="*/ 190500 w 314325"/>
                <a:gd name="connsiteY9" fmla="*/ 47625 h 61912"/>
                <a:gd name="connsiteX10" fmla="*/ 209550 w 314325"/>
                <a:gd name="connsiteY10" fmla="*/ 4762 h 61912"/>
                <a:gd name="connsiteX11" fmla="*/ 223838 w 314325"/>
                <a:gd name="connsiteY11" fmla="*/ 0 h 61912"/>
                <a:gd name="connsiteX12" fmla="*/ 252413 w 314325"/>
                <a:gd name="connsiteY12" fmla="*/ 4762 h 61912"/>
                <a:gd name="connsiteX13" fmla="*/ 280988 w 314325"/>
                <a:gd name="connsiteY13" fmla="*/ 23812 h 61912"/>
                <a:gd name="connsiteX14" fmla="*/ 304800 w 314325"/>
                <a:gd name="connsiteY14" fmla="*/ 57150 h 61912"/>
                <a:gd name="connsiteX15" fmla="*/ 314325 w 314325"/>
                <a:gd name="connsiteY15" fmla="*/ 57150 h 6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4325" h="61912">
                  <a:moveTo>
                    <a:pt x="0" y="23812"/>
                  </a:moveTo>
                  <a:lnTo>
                    <a:pt x="28575" y="42862"/>
                  </a:lnTo>
                  <a:lnTo>
                    <a:pt x="42863" y="52387"/>
                  </a:lnTo>
                  <a:cubicBezTo>
                    <a:pt x="49213" y="50800"/>
                    <a:pt x="56230" y="50872"/>
                    <a:pt x="61913" y="47625"/>
                  </a:cubicBezTo>
                  <a:cubicBezTo>
                    <a:pt x="80115" y="37223"/>
                    <a:pt x="72576" y="32199"/>
                    <a:pt x="85725" y="19050"/>
                  </a:cubicBezTo>
                  <a:cubicBezTo>
                    <a:pt x="89773" y="15003"/>
                    <a:pt x="95250" y="12700"/>
                    <a:pt x="100013" y="9525"/>
                  </a:cubicBezTo>
                  <a:cubicBezTo>
                    <a:pt x="112581" y="12667"/>
                    <a:pt x="124141" y="13287"/>
                    <a:pt x="133350" y="23812"/>
                  </a:cubicBezTo>
                  <a:cubicBezTo>
                    <a:pt x="140888" y="32427"/>
                    <a:pt x="141540" y="48767"/>
                    <a:pt x="152400" y="52387"/>
                  </a:cubicBezTo>
                  <a:lnTo>
                    <a:pt x="180975" y="61912"/>
                  </a:lnTo>
                  <a:cubicBezTo>
                    <a:pt x="184150" y="57150"/>
                    <a:pt x="188175" y="52855"/>
                    <a:pt x="190500" y="47625"/>
                  </a:cubicBezTo>
                  <a:cubicBezTo>
                    <a:pt x="194915" y="37691"/>
                    <a:pt x="198401" y="13681"/>
                    <a:pt x="209550" y="4762"/>
                  </a:cubicBezTo>
                  <a:cubicBezTo>
                    <a:pt x="213470" y="1626"/>
                    <a:pt x="219075" y="1587"/>
                    <a:pt x="223838" y="0"/>
                  </a:cubicBezTo>
                  <a:cubicBezTo>
                    <a:pt x="233363" y="1587"/>
                    <a:pt x="243499" y="1048"/>
                    <a:pt x="252413" y="4762"/>
                  </a:cubicBezTo>
                  <a:cubicBezTo>
                    <a:pt x="262980" y="9165"/>
                    <a:pt x="280988" y="23812"/>
                    <a:pt x="280988" y="23812"/>
                  </a:cubicBezTo>
                  <a:cubicBezTo>
                    <a:pt x="289832" y="50345"/>
                    <a:pt x="282122" y="52614"/>
                    <a:pt x="304800" y="57150"/>
                  </a:cubicBezTo>
                  <a:cubicBezTo>
                    <a:pt x="307913" y="57773"/>
                    <a:pt x="311150" y="57150"/>
                    <a:pt x="314325" y="57150"/>
                  </a:cubicBezTo>
                </a:path>
              </a:pathLst>
            </a:cu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Freeform 469"/>
            <p:cNvSpPr/>
            <p:nvPr/>
          </p:nvSpPr>
          <p:spPr>
            <a:xfrm>
              <a:off x="5862638" y="3743325"/>
              <a:ext cx="290512" cy="57150"/>
            </a:xfrm>
            <a:custGeom>
              <a:avLst/>
              <a:gdLst>
                <a:gd name="connsiteX0" fmla="*/ 0 w 290512"/>
                <a:gd name="connsiteY0" fmla="*/ 52388 h 57150"/>
                <a:gd name="connsiteX1" fmla="*/ 42862 w 290512"/>
                <a:gd name="connsiteY1" fmla="*/ 38100 h 57150"/>
                <a:gd name="connsiteX2" fmla="*/ 66675 w 290512"/>
                <a:gd name="connsiteY2" fmla="*/ 4763 h 57150"/>
                <a:gd name="connsiteX3" fmla="*/ 104775 w 290512"/>
                <a:gd name="connsiteY3" fmla="*/ 9525 h 57150"/>
                <a:gd name="connsiteX4" fmla="*/ 133350 w 290512"/>
                <a:gd name="connsiteY4" fmla="*/ 19050 h 57150"/>
                <a:gd name="connsiteX5" fmla="*/ 157162 w 290512"/>
                <a:gd name="connsiteY5" fmla="*/ 57150 h 57150"/>
                <a:gd name="connsiteX6" fmla="*/ 195262 w 290512"/>
                <a:gd name="connsiteY6" fmla="*/ 52388 h 57150"/>
                <a:gd name="connsiteX7" fmla="*/ 219075 w 290512"/>
                <a:gd name="connsiteY7" fmla="*/ 23813 h 57150"/>
                <a:gd name="connsiteX8" fmla="*/ 233362 w 290512"/>
                <a:gd name="connsiteY8" fmla="*/ 14288 h 57150"/>
                <a:gd name="connsiteX9" fmla="*/ 247650 w 290512"/>
                <a:gd name="connsiteY9" fmla="*/ 0 h 57150"/>
                <a:gd name="connsiteX10" fmla="*/ 261937 w 290512"/>
                <a:gd name="connsiteY10" fmla="*/ 4763 h 57150"/>
                <a:gd name="connsiteX11" fmla="*/ 271462 w 290512"/>
                <a:gd name="connsiteY11" fmla="*/ 19050 h 57150"/>
                <a:gd name="connsiteX12" fmla="*/ 290512 w 290512"/>
                <a:gd name="connsiteY12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0512" h="57150">
                  <a:moveTo>
                    <a:pt x="0" y="52388"/>
                  </a:moveTo>
                  <a:cubicBezTo>
                    <a:pt x="14287" y="47625"/>
                    <a:pt x="38100" y="52387"/>
                    <a:pt x="42862" y="38100"/>
                  </a:cubicBezTo>
                  <a:cubicBezTo>
                    <a:pt x="53975" y="4762"/>
                    <a:pt x="42862" y="12700"/>
                    <a:pt x="66675" y="4763"/>
                  </a:cubicBezTo>
                  <a:cubicBezTo>
                    <a:pt x="79375" y="6350"/>
                    <a:pt x="92260" y="6843"/>
                    <a:pt x="104775" y="9525"/>
                  </a:cubicBezTo>
                  <a:cubicBezTo>
                    <a:pt x="114592" y="11629"/>
                    <a:pt x="133350" y="19050"/>
                    <a:pt x="133350" y="19050"/>
                  </a:cubicBezTo>
                  <a:cubicBezTo>
                    <a:pt x="144685" y="53055"/>
                    <a:pt x="134521" y="42056"/>
                    <a:pt x="157162" y="57150"/>
                  </a:cubicBezTo>
                  <a:cubicBezTo>
                    <a:pt x="169862" y="55563"/>
                    <a:pt x="183234" y="56762"/>
                    <a:pt x="195262" y="52388"/>
                  </a:cubicBezTo>
                  <a:cubicBezTo>
                    <a:pt x="207522" y="47930"/>
                    <a:pt x="210976" y="31912"/>
                    <a:pt x="219075" y="23813"/>
                  </a:cubicBezTo>
                  <a:cubicBezTo>
                    <a:pt x="223122" y="19766"/>
                    <a:pt x="228965" y="17952"/>
                    <a:pt x="233362" y="14288"/>
                  </a:cubicBezTo>
                  <a:cubicBezTo>
                    <a:pt x="238536" y="9976"/>
                    <a:pt x="242887" y="4763"/>
                    <a:pt x="247650" y="0"/>
                  </a:cubicBezTo>
                  <a:cubicBezTo>
                    <a:pt x="252412" y="1588"/>
                    <a:pt x="258017" y="1627"/>
                    <a:pt x="261937" y="4763"/>
                  </a:cubicBezTo>
                  <a:cubicBezTo>
                    <a:pt x="266406" y="8339"/>
                    <a:pt x="267415" y="15003"/>
                    <a:pt x="271462" y="19050"/>
                  </a:cubicBezTo>
                  <a:cubicBezTo>
                    <a:pt x="281868" y="29455"/>
                    <a:pt x="281469" y="28575"/>
                    <a:pt x="290512" y="28575"/>
                  </a:cubicBez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Freeform 470"/>
            <p:cNvSpPr/>
            <p:nvPr/>
          </p:nvSpPr>
          <p:spPr>
            <a:xfrm>
              <a:off x="4367213" y="3756651"/>
              <a:ext cx="395287" cy="67691"/>
            </a:xfrm>
            <a:custGeom>
              <a:avLst/>
              <a:gdLst>
                <a:gd name="connsiteX0" fmla="*/ 395287 w 395287"/>
                <a:gd name="connsiteY0" fmla="*/ 39062 h 67691"/>
                <a:gd name="connsiteX1" fmla="*/ 381000 w 395287"/>
                <a:gd name="connsiteY1" fmla="*/ 43824 h 67691"/>
                <a:gd name="connsiteX2" fmla="*/ 366712 w 395287"/>
                <a:gd name="connsiteY2" fmla="*/ 58112 h 67691"/>
                <a:gd name="connsiteX3" fmla="*/ 352425 w 395287"/>
                <a:gd name="connsiteY3" fmla="*/ 67637 h 67691"/>
                <a:gd name="connsiteX4" fmla="*/ 300037 w 395287"/>
                <a:gd name="connsiteY4" fmla="*/ 62874 h 67691"/>
                <a:gd name="connsiteX5" fmla="*/ 285750 w 395287"/>
                <a:gd name="connsiteY5" fmla="*/ 48587 h 67691"/>
                <a:gd name="connsiteX6" fmla="*/ 271462 w 395287"/>
                <a:gd name="connsiteY6" fmla="*/ 39062 h 67691"/>
                <a:gd name="connsiteX7" fmla="*/ 261937 w 395287"/>
                <a:gd name="connsiteY7" fmla="*/ 24774 h 67691"/>
                <a:gd name="connsiteX8" fmla="*/ 247650 w 395287"/>
                <a:gd name="connsiteY8" fmla="*/ 20012 h 67691"/>
                <a:gd name="connsiteX9" fmla="*/ 233362 w 395287"/>
                <a:gd name="connsiteY9" fmla="*/ 10487 h 67691"/>
                <a:gd name="connsiteX10" fmla="*/ 209550 w 395287"/>
                <a:gd name="connsiteY10" fmla="*/ 34299 h 67691"/>
                <a:gd name="connsiteX11" fmla="*/ 195262 w 395287"/>
                <a:gd name="connsiteY11" fmla="*/ 43824 h 67691"/>
                <a:gd name="connsiteX12" fmla="*/ 180975 w 395287"/>
                <a:gd name="connsiteY12" fmla="*/ 58112 h 67691"/>
                <a:gd name="connsiteX13" fmla="*/ 142875 w 395287"/>
                <a:gd name="connsiteY13" fmla="*/ 53349 h 67691"/>
                <a:gd name="connsiteX14" fmla="*/ 123825 w 395287"/>
                <a:gd name="connsiteY14" fmla="*/ 24774 h 67691"/>
                <a:gd name="connsiteX15" fmla="*/ 80962 w 395287"/>
                <a:gd name="connsiteY15" fmla="*/ 962 h 67691"/>
                <a:gd name="connsiteX16" fmla="*/ 28575 w 395287"/>
                <a:gd name="connsiteY16" fmla="*/ 34299 h 67691"/>
                <a:gd name="connsiteX17" fmla="*/ 14287 w 395287"/>
                <a:gd name="connsiteY17" fmla="*/ 48587 h 67691"/>
                <a:gd name="connsiteX18" fmla="*/ 0 w 395287"/>
                <a:gd name="connsiteY18" fmla="*/ 53349 h 6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95287" h="67691">
                  <a:moveTo>
                    <a:pt x="395287" y="39062"/>
                  </a:moveTo>
                  <a:cubicBezTo>
                    <a:pt x="390525" y="40649"/>
                    <a:pt x="385177" y="41039"/>
                    <a:pt x="381000" y="43824"/>
                  </a:cubicBezTo>
                  <a:cubicBezTo>
                    <a:pt x="375396" y="47560"/>
                    <a:pt x="371886" y="53800"/>
                    <a:pt x="366712" y="58112"/>
                  </a:cubicBezTo>
                  <a:cubicBezTo>
                    <a:pt x="362315" y="61776"/>
                    <a:pt x="357187" y="64462"/>
                    <a:pt x="352425" y="67637"/>
                  </a:cubicBezTo>
                  <a:cubicBezTo>
                    <a:pt x="334962" y="66049"/>
                    <a:pt x="316897" y="67691"/>
                    <a:pt x="300037" y="62874"/>
                  </a:cubicBezTo>
                  <a:cubicBezTo>
                    <a:pt x="293561" y="61024"/>
                    <a:pt x="290924" y="52899"/>
                    <a:pt x="285750" y="48587"/>
                  </a:cubicBezTo>
                  <a:cubicBezTo>
                    <a:pt x="281353" y="44923"/>
                    <a:pt x="276225" y="42237"/>
                    <a:pt x="271462" y="39062"/>
                  </a:cubicBezTo>
                  <a:cubicBezTo>
                    <a:pt x="268287" y="34299"/>
                    <a:pt x="266407" y="28350"/>
                    <a:pt x="261937" y="24774"/>
                  </a:cubicBezTo>
                  <a:cubicBezTo>
                    <a:pt x="258017" y="21638"/>
                    <a:pt x="252140" y="22257"/>
                    <a:pt x="247650" y="20012"/>
                  </a:cubicBezTo>
                  <a:cubicBezTo>
                    <a:pt x="242530" y="17452"/>
                    <a:pt x="238125" y="13662"/>
                    <a:pt x="233362" y="10487"/>
                  </a:cubicBezTo>
                  <a:cubicBezTo>
                    <a:pt x="195259" y="35890"/>
                    <a:pt x="241303" y="2547"/>
                    <a:pt x="209550" y="34299"/>
                  </a:cubicBezTo>
                  <a:cubicBezTo>
                    <a:pt x="205502" y="38346"/>
                    <a:pt x="199659" y="40160"/>
                    <a:pt x="195262" y="43824"/>
                  </a:cubicBezTo>
                  <a:cubicBezTo>
                    <a:pt x="190088" y="48136"/>
                    <a:pt x="185737" y="53349"/>
                    <a:pt x="180975" y="58112"/>
                  </a:cubicBezTo>
                  <a:cubicBezTo>
                    <a:pt x="168275" y="56524"/>
                    <a:pt x="153930" y="59798"/>
                    <a:pt x="142875" y="53349"/>
                  </a:cubicBezTo>
                  <a:cubicBezTo>
                    <a:pt x="132987" y="47581"/>
                    <a:pt x="133350" y="31124"/>
                    <a:pt x="123825" y="24774"/>
                  </a:cubicBezTo>
                  <a:cubicBezTo>
                    <a:pt x="91073" y="2939"/>
                    <a:pt x="106110" y="9344"/>
                    <a:pt x="80962" y="962"/>
                  </a:cubicBezTo>
                  <a:cubicBezTo>
                    <a:pt x="43941" y="8366"/>
                    <a:pt x="62874" y="0"/>
                    <a:pt x="28575" y="34299"/>
                  </a:cubicBezTo>
                  <a:cubicBezTo>
                    <a:pt x="23812" y="39062"/>
                    <a:pt x="20677" y="46457"/>
                    <a:pt x="14287" y="48587"/>
                  </a:cubicBezTo>
                  <a:lnTo>
                    <a:pt x="0" y="53349"/>
                  </a:ln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3" name="Oval 222"/>
          <p:cNvSpPr>
            <a:spLocks noChangeArrowheads="1"/>
          </p:cNvSpPr>
          <p:nvPr/>
        </p:nvSpPr>
        <p:spPr bwMode="auto">
          <a:xfrm>
            <a:off x="1240886" y="416105"/>
            <a:ext cx="381000" cy="381000"/>
          </a:xfrm>
          <a:prstGeom prst="ellipse">
            <a:avLst/>
          </a:prstGeom>
          <a:gradFill rotWithShape="1">
            <a:gsLst>
              <a:gs pos="0">
                <a:schemeClr val="tx1"/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Calibri" pitchFamily="-65" charset="0"/>
            </a:endParaRPr>
          </a:p>
        </p:txBody>
      </p:sp>
      <p:cxnSp>
        <p:nvCxnSpPr>
          <p:cNvPr id="225" name="Straight Connector 224"/>
          <p:cNvCxnSpPr/>
          <p:nvPr/>
        </p:nvCxnSpPr>
        <p:spPr>
          <a:xfrm flipV="1">
            <a:off x="469710" y="603610"/>
            <a:ext cx="673290" cy="5826"/>
          </a:xfrm>
          <a:prstGeom prst="line">
            <a:avLst/>
          </a:prstGeom>
          <a:ln>
            <a:solidFill>
              <a:srgbClr val="000000"/>
            </a:solidFill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6" name="Rounded Rectangle 225"/>
          <p:cNvSpPr/>
          <p:nvPr/>
        </p:nvSpPr>
        <p:spPr>
          <a:xfrm>
            <a:off x="183655" y="202939"/>
            <a:ext cx="1733855" cy="822766"/>
          </a:xfrm>
          <a:prstGeom prst="roundRect">
            <a:avLst>
              <a:gd name="adj" fmla="val 9846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161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8" dur="2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0" dur="2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2" dur="2000" fill="hold"/>
                                        <p:tgtEl>
                                          <p:spTgt spid="4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0.00602 L 0.03125 -0.0879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00"/>
                            </p:stCondLst>
                            <p:childTnLst>
                              <p:par>
                                <p:cTn id="7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15 -0.31366 L 0.05313 -0.09445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" y="10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46 -0.09445 L 0.03646 -0.00556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" y="440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46 -0.09445 L 0.03646 -0.00556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0" y="4400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25 0.08888 " pathEditMode="relative" ptsTypes="AA">
                                      <p:cBhvr>
                                        <p:cTn id="81" dur="2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2" grpId="0" animBg="1"/>
      <p:bldP spid="92" grpId="1" animBg="1"/>
      <p:bldP spid="135" grpId="0" animBg="1"/>
      <p:bldP spid="135" grpId="1" animBg="1"/>
      <p:bldP spid="135" grpId="2" animBg="1"/>
      <p:bldP spid="135" grpId="3" animBg="1"/>
      <p:bldP spid="247" grpId="0" animBg="1"/>
      <p:bldP spid="351" grpId="0"/>
      <p:bldP spid="351" grpId="1"/>
      <p:bldP spid="351" grpId="2"/>
      <p:bldP spid="354" grpId="0"/>
      <p:bldP spid="35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01"/>
          <p:cNvGrpSpPr/>
          <p:nvPr/>
        </p:nvGrpSpPr>
        <p:grpSpPr>
          <a:xfrm>
            <a:off x="2000382" y="2866048"/>
            <a:ext cx="835504" cy="184152"/>
            <a:chOff x="2080734" y="2692400"/>
            <a:chExt cx="835504" cy="184152"/>
          </a:xfrm>
        </p:grpSpPr>
        <p:cxnSp>
          <p:nvCxnSpPr>
            <p:cNvPr id="704" name="Straight Connector 703"/>
            <p:cNvCxnSpPr/>
            <p:nvPr/>
          </p:nvCxnSpPr>
          <p:spPr>
            <a:xfrm rot="5400000">
              <a:off x="198945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5" name="Straight Connector 704"/>
            <p:cNvCxnSpPr/>
            <p:nvPr/>
          </p:nvCxnSpPr>
          <p:spPr>
            <a:xfrm rot="5400000">
              <a:off x="208152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6" name="Straight Connector 705"/>
            <p:cNvCxnSpPr/>
            <p:nvPr/>
          </p:nvCxnSpPr>
          <p:spPr>
            <a:xfrm rot="5400000">
              <a:off x="217360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7" name="Straight Connector 706"/>
            <p:cNvCxnSpPr/>
            <p:nvPr/>
          </p:nvCxnSpPr>
          <p:spPr>
            <a:xfrm rot="5400000">
              <a:off x="22709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8" name="Straight Connector 707"/>
            <p:cNvCxnSpPr/>
            <p:nvPr/>
          </p:nvCxnSpPr>
          <p:spPr>
            <a:xfrm rot="5400000">
              <a:off x="23629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9" name="Straight Connector 708"/>
            <p:cNvCxnSpPr/>
            <p:nvPr/>
          </p:nvCxnSpPr>
          <p:spPr>
            <a:xfrm rot="5400000">
              <a:off x="24550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0" name="Straight Connector 709"/>
            <p:cNvCxnSpPr/>
            <p:nvPr/>
          </p:nvCxnSpPr>
          <p:spPr>
            <a:xfrm rot="5400000">
              <a:off x="25471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1" name="Straight Connector 710"/>
            <p:cNvCxnSpPr/>
            <p:nvPr/>
          </p:nvCxnSpPr>
          <p:spPr>
            <a:xfrm rot="5400000">
              <a:off x="26392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2" name="Straight Connector 711"/>
            <p:cNvCxnSpPr/>
            <p:nvPr/>
          </p:nvCxnSpPr>
          <p:spPr>
            <a:xfrm rot="5400000">
              <a:off x="27312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3" name="Straight Connector 712"/>
            <p:cNvCxnSpPr/>
            <p:nvPr/>
          </p:nvCxnSpPr>
          <p:spPr>
            <a:xfrm rot="5400000">
              <a:off x="28233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6" name="Right Arrow 675"/>
          <p:cNvSpPr/>
          <p:nvPr/>
        </p:nvSpPr>
        <p:spPr>
          <a:xfrm>
            <a:off x="5676900" y="2762250"/>
            <a:ext cx="736600" cy="3683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652"/>
          <p:cNvGrpSpPr/>
          <p:nvPr/>
        </p:nvGrpSpPr>
        <p:grpSpPr>
          <a:xfrm>
            <a:off x="1552863" y="5031800"/>
            <a:ext cx="830263" cy="184152"/>
            <a:chOff x="1901825" y="2692400"/>
            <a:chExt cx="830263" cy="184152"/>
          </a:xfrm>
        </p:grpSpPr>
        <p:cxnSp>
          <p:nvCxnSpPr>
            <p:cNvPr id="654" name="Straight Connector 653"/>
            <p:cNvCxnSpPr/>
            <p:nvPr/>
          </p:nvCxnSpPr>
          <p:spPr>
            <a:xfrm rot="5400000">
              <a:off x="189737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5" name="Straight Connector 654"/>
            <p:cNvCxnSpPr/>
            <p:nvPr/>
          </p:nvCxnSpPr>
          <p:spPr>
            <a:xfrm rot="5400000">
              <a:off x="198945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6" name="Straight Connector 655"/>
            <p:cNvCxnSpPr/>
            <p:nvPr/>
          </p:nvCxnSpPr>
          <p:spPr>
            <a:xfrm rot="5400000">
              <a:off x="208152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7" name="Straight Connector 656"/>
            <p:cNvCxnSpPr/>
            <p:nvPr/>
          </p:nvCxnSpPr>
          <p:spPr>
            <a:xfrm rot="5400000">
              <a:off x="217360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8" name="Straight Connector 657"/>
            <p:cNvCxnSpPr/>
            <p:nvPr/>
          </p:nvCxnSpPr>
          <p:spPr>
            <a:xfrm rot="5400000">
              <a:off x="22709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9" name="Straight Connector 658"/>
            <p:cNvCxnSpPr/>
            <p:nvPr/>
          </p:nvCxnSpPr>
          <p:spPr>
            <a:xfrm rot="5400000">
              <a:off x="23629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0" name="Straight Connector 659"/>
            <p:cNvCxnSpPr/>
            <p:nvPr/>
          </p:nvCxnSpPr>
          <p:spPr>
            <a:xfrm rot="5400000">
              <a:off x="24550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1" name="Straight Connector 660"/>
            <p:cNvCxnSpPr/>
            <p:nvPr/>
          </p:nvCxnSpPr>
          <p:spPr>
            <a:xfrm rot="5400000">
              <a:off x="25471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2" name="Straight Connector 661"/>
            <p:cNvCxnSpPr/>
            <p:nvPr/>
          </p:nvCxnSpPr>
          <p:spPr>
            <a:xfrm rot="5400000">
              <a:off x="26392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5" name="Straight Connector 664"/>
            <p:cNvCxnSpPr/>
            <p:nvPr/>
          </p:nvCxnSpPr>
          <p:spPr>
            <a:xfrm rot="5400000">
              <a:off x="18105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651"/>
          <p:cNvGrpSpPr/>
          <p:nvPr/>
        </p:nvGrpSpPr>
        <p:grpSpPr>
          <a:xfrm>
            <a:off x="1441450" y="3500912"/>
            <a:ext cx="1014413" cy="184152"/>
            <a:chOff x="1901825" y="2692400"/>
            <a:chExt cx="1014413" cy="184152"/>
          </a:xfrm>
        </p:grpSpPr>
        <p:cxnSp>
          <p:nvCxnSpPr>
            <p:cNvPr id="640" name="Straight Connector 639"/>
            <p:cNvCxnSpPr/>
            <p:nvPr/>
          </p:nvCxnSpPr>
          <p:spPr>
            <a:xfrm rot="5400000">
              <a:off x="189737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1" name="Straight Connector 640"/>
            <p:cNvCxnSpPr/>
            <p:nvPr/>
          </p:nvCxnSpPr>
          <p:spPr>
            <a:xfrm rot="5400000">
              <a:off x="198945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2" name="Straight Connector 641"/>
            <p:cNvCxnSpPr/>
            <p:nvPr/>
          </p:nvCxnSpPr>
          <p:spPr>
            <a:xfrm rot="5400000">
              <a:off x="2081527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3" name="Straight Connector 642"/>
            <p:cNvCxnSpPr/>
            <p:nvPr/>
          </p:nvCxnSpPr>
          <p:spPr>
            <a:xfrm rot="5400000">
              <a:off x="2173602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4" name="Straight Connector 643"/>
            <p:cNvCxnSpPr/>
            <p:nvPr/>
          </p:nvCxnSpPr>
          <p:spPr>
            <a:xfrm rot="5400000">
              <a:off x="22709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5" name="Straight Connector 644"/>
            <p:cNvCxnSpPr/>
            <p:nvPr/>
          </p:nvCxnSpPr>
          <p:spPr>
            <a:xfrm rot="5400000">
              <a:off x="23629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6" name="Straight Connector 645"/>
            <p:cNvCxnSpPr/>
            <p:nvPr/>
          </p:nvCxnSpPr>
          <p:spPr>
            <a:xfrm rot="5400000">
              <a:off x="24550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7" name="Straight Connector 646"/>
            <p:cNvCxnSpPr/>
            <p:nvPr/>
          </p:nvCxnSpPr>
          <p:spPr>
            <a:xfrm rot="5400000">
              <a:off x="25471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8" name="Straight Connector 647"/>
            <p:cNvCxnSpPr/>
            <p:nvPr/>
          </p:nvCxnSpPr>
          <p:spPr>
            <a:xfrm rot="5400000">
              <a:off x="263921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9" name="Straight Connector 648"/>
            <p:cNvCxnSpPr/>
            <p:nvPr/>
          </p:nvCxnSpPr>
          <p:spPr>
            <a:xfrm rot="5400000">
              <a:off x="273129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0" name="Straight Connector 649"/>
            <p:cNvCxnSpPr/>
            <p:nvPr/>
          </p:nvCxnSpPr>
          <p:spPr>
            <a:xfrm rot="5400000">
              <a:off x="2823368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1" name="Straight Connector 650"/>
            <p:cNvCxnSpPr/>
            <p:nvPr/>
          </p:nvCxnSpPr>
          <p:spPr>
            <a:xfrm rot="5400000">
              <a:off x="1810543" y="2783682"/>
              <a:ext cx="184152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70"/>
          <p:cNvGrpSpPr/>
          <p:nvPr/>
        </p:nvGrpSpPr>
        <p:grpSpPr>
          <a:xfrm>
            <a:off x="6643408" y="2762250"/>
            <a:ext cx="1519517" cy="210635"/>
            <a:chOff x="5147657" y="3705225"/>
            <a:chExt cx="1519517" cy="210635"/>
          </a:xfrm>
        </p:grpSpPr>
        <p:sp>
          <p:nvSpPr>
            <p:cNvPr id="465" name="Freeform 464"/>
            <p:cNvSpPr/>
            <p:nvPr/>
          </p:nvSpPr>
          <p:spPr>
            <a:xfrm>
              <a:off x="5147657" y="3871481"/>
              <a:ext cx="282388" cy="44379"/>
            </a:xfrm>
            <a:custGeom>
              <a:avLst/>
              <a:gdLst>
                <a:gd name="connsiteX0" fmla="*/ 0 w 282388"/>
                <a:gd name="connsiteY0" fmla="*/ 35859 h 44379"/>
                <a:gd name="connsiteX1" fmla="*/ 40341 w 282388"/>
                <a:gd name="connsiteY1" fmla="*/ 8965 h 44379"/>
                <a:gd name="connsiteX2" fmla="*/ 53788 w 282388"/>
                <a:gd name="connsiteY2" fmla="*/ 0 h 44379"/>
                <a:gd name="connsiteX3" fmla="*/ 89647 w 282388"/>
                <a:gd name="connsiteY3" fmla="*/ 13447 h 44379"/>
                <a:gd name="connsiteX4" fmla="*/ 107576 w 282388"/>
                <a:gd name="connsiteY4" fmla="*/ 35859 h 44379"/>
                <a:gd name="connsiteX5" fmla="*/ 138953 w 282388"/>
                <a:gd name="connsiteY5" fmla="*/ 31377 h 44379"/>
                <a:gd name="connsiteX6" fmla="*/ 165847 w 282388"/>
                <a:gd name="connsiteY6" fmla="*/ 8965 h 44379"/>
                <a:gd name="connsiteX7" fmla="*/ 179294 w 282388"/>
                <a:gd name="connsiteY7" fmla="*/ 0 h 44379"/>
                <a:gd name="connsiteX8" fmla="*/ 219635 w 282388"/>
                <a:gd name="connsiteY8" fmla="*/ 17930 h 44379"/>
                <a:gd name="connsiteX9" fmla="*/ 242047 w 282388"/>
                <a:gd name="connsiteY9" fmla="*/ 40342 h 44379"/>
                <a:gd name="connsiteX10" fmla="*/ 264458 w 282388"/>
                <a:gd name="connsiteY10" fmla="*/ 35859 h 44379"/>
                <a:gd name="connsiteX11" fmla="*/ 282388 w 282388"/>
                <a:gd name="connsiteY11" fmla="*/ 22412 h 4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2388" h="44379">
                  <a:moveTo>
                    <a:pt x="0" y="35859"/>
                  </a:moveTo>
                  <a:lnTo>
                    <a:pt x="40341" y="8965"/>
                  </a:lnTo>
                  <a:lnTo>
                    <a:pt x="53788" y="0"/>
                  </a:lnTo>
                  <a:cubicBezTo>
                    <a:pt x="65935" y="2430"/>
                    <a:pt x="80854" y="2456"/>
                    <a:pt x="89647" y="13447"/>
                  </a:cubicBezTo>
                  <a:cubicBezTo>
                    <a:pt x="114393" y="44379"/>
                    <a:pt x="69036" y="10164"/>
                    <a:pt x="107576" y="35859"/>
                  </a:cubicBezTo>
                  <a:cubicBezTo>
                    <a:pt x="118035" y="34365"/>
                    <a:pt x="128833" y="34413"/>
                    <a:pt x="138953" y="31377"/>
                  </a:cubicBezTo>
                  <a:cubicBezTo>
                    <a:pt x="149385" y="28247"/>
                    <a:pt x="158344" y="15217"/>
                    <a:pt x="165847" y="8965"/>
                  </a:cubicBezTo>
                  <a:cubicBezTo>
                    <a:pt x="169986" y="5516"/>
                    <a:pt x="174812" y="2988"/>
                    <a:pt x="179294" y="0"/>
                  </a:cubicBezTo>
                  <a:cubicBezTo>
                    <a:pt x="211299" y="10669"/>
                    <a:pt x="198326" y="3723"/>
                    <a:pt x="219635" y="17930"/>
                  </a:cubicBezTo>
                  <a:cubicBezTo>
                    <a:pt x="224525" y="25264"/>
                    <a:pt x="231181" y="38984"/>
                    <a:pt x="242047" y="40342"/>
                  </a:cubicBezTo>
                  <a:cubicBezTo>
                    <a:pt x="249607" y="41287"/>
                    <a:pt x="256988" y="37353"/>
                    <a:pt x="264458" y="35859"/>
                  </a:cubicBezTo>
                  <a:cubicBezTo>
                    <a:pt x="279664" y="25722"/>
                    <a:pt x="274097" y="30703"/>
                    <a:pt x="282388" y="22412"/>
                  </a:cubicBezTo>
                </a:path>
              </a:pathLst>
            </a:cu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Freeform 465"/>
            <p:cNvSpPr/>
            <p:nvPr/>
          </p:nvSpPr>
          <p:spPr>
            <a:xfrm>
              <a:off x="5430045" y="3844587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7" name="Freeform 466"/>
            <p:cNvSpPr/>
            <p:nvPr/>
          </p:nvSpPr>
          <p:spPr>
            <a:xfrm>
              <a:off x="6241351" y="3853552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Freeform 467"/>
            <p:cNvSpPr/>
            <p:nvPr/>
          </p:nvSpPr>
          <p:spPr>
            <a:xfrm>
              <a:off x="6413500" y="3705225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0" name="Straight Connector 469"/>
            <p:cNvCxnSpPr/>
            <p:nvPr/>
          </p:nvCxnSpPr>
          <p:spPr>
            <a:xfrm flipH="1" flipV="1">
              <a:off x="6606275" y="3813981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628"/>
          <p:cNvGrpSpPr/>
          <p:nvPr/>
        </p:nvGrpSpPr>
        <p:grpSpPr>
          <a:xfrm>
            <a:off x="1073150" y="3408837"/>
            <a:ext cx="1455002" cy="100288"/>
            <a:chOff x="215897" y="5814738"/>
            <a:chExt cx="1455002" cy="100288"/>
          </a:xfrm>
        </p:grpSpPr>
        <p:cxnSp>
          <p:nvCxnSpPr>
            <p:cNvPr id="594" name="Straight Connector 593"/>
            <p:cNvCxnSpPr/>
            <p:nvPr/>
          </p:nvCxnSpPr>
          <p:spPr>
            <a:xfrm rot="10800000">
              <a:off x="796925" y="5915025"/>
              <a:ext cx="804672" cy="1"/>
            </a:xfrm>
            <a:prstGeom prst="line">
              <a:avLst/>
            </a:prstGeom>
            <a:ln w="5715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5" name="Straight Connector 594"/>
            <p:cNvCxnSpPr/>
            <p:nvPr/>
          </p:nvCxnSpPr>
          <p:spPr>
            <a:xfrm rot="10800000">
              <a:off x="1597747" y="5915025"/>
              <a:ext cx="73152" cy="1"/>
            </a:xfrm>
            <a:prstGeom prst="line">
              <a:avLst/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6" name="Straight Connector 595"/>
            <p:cNvCxnSpPr/>
            <p:nvPr/>
          </p:nvCxnSpPr>
          <p:spPr>
            <a:xfrm rot="10800000">
              <a:off x="509070" y="5915025"/>
              <a:ext cx="292608" cy="1"/>
            </a:xfrm>
            <a:prstGeom prst="line">
              <a:avLst/>
            </a:prstGeom>
            <a:ln w="5715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7" name="Straight Connector 596"/>
            <p:cNvCxnSpPr/>
            <p:nvPr/>
          </p:nvCxnSpPr>
          <p:spPr>
            <a:xfrm rot="10800000">
              <a:off x="215897" y="5915025"/>
              <a:ext cx="292608" cy="1"/>
            </a:xfrm>
            <a:prstGeom prst="line">
              <a:avLst/>
            </a:prstGeom>
            <a:ln w="5715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8" name="Straight Connector 597"/>
            <p:cNvCxnSpPr/>
            <p:nvPr/>
          </p:nvCxnSpPr>
          <p:spPr>
            <a:xfrm rot="10800000">
              <a:off x="1564316" y="5814738"/>
              <a:ext cx="91440" cy="91440"/>
            </a:xfrm>
            <a:prstGeom prst="line">
              <a:avLst/>
            </a:prstGeom>
            <a:ln w="5715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08"/>
          <p:cNvGrpSpPr/>
          <p:nvPr/>
        </p:nvGrpSpPr>
        <p:grpSpPr>
          <a:xfrm rot="10800000">
            <a:off x="6689725" y="5064125"/>
            <a:ext cx="2207886" cy="211192"/>
            <a:chOff x="4367213" y="3613150"/>
            <a:chExt cx="2207886" cy="211192"/>
          </a:xfrm>
        </p:grpSpPr>
        <p:sp>
          <p:nvSpPr>
            <p:cNvPr id="601" name="Freeform 600"/>
            <p:cNvSpPr/>
            <p:nvPr/>
          </p:nvSpPr>
          <p:spPr>
            <a:xfrm>
              <a:off x="4752787" y="3752512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Freeform 601"/>
            <p:cNvSpPr/>
            <p:nvPr/>
          </p:nvSpPr>
          <p:spPr>
            <a:xfrm>
              <a:off x="6149276" y="3761477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3" name="Freeform 602"/>
            <p:cNvSpPr/>
            <p:nvPr/>
          </p:nvSpPr>
          <p:spPr>
            <a:xfrm>
              <a:off x="6321425" y="3613150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04" name="Straight Connector 603"/>
            <p:cNvCxnSpPr/>
            <p:nvPr/>
          </p:nvCxnSpPr>
          <p:spPr>
            <a:xfrm flipH="1" flipV="1">
              <a:off x="6514200" y="3721906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6" name="Freeform 605"/>
            <p:cNvSpPr/>
            <p:nvPr/>
          </p:nvSpPr>
          <p:spPr>
            <a:xfrm>
              <a:off x="5553075" y="3738563"/>
              <a:ext cx="314325" cy="61912"/>
            </a:xfrm>
            <a:custGeom>
              <a:avLst/>
              <a:gdLst>
                <a:gd name="connsiteX0" fmla="*/ 0 w 314325"/>
                <a:gd name="connsiteY0" fmla="*/ 23812 h 61912"/>
                <a:gd name="connsiteX1" fmla="*/ 28575 w 314325"/>
                <a:gd name="connsiteY1" fmla="*/ 42862 h 61912"/>
                <a:gd name="connsiteX2" fmla="*/ 42863 w 314325"/>
                <a:gd name="connsiteY2" fmla="*/ 52387 h 61912"/>
                <a:gd name="connsiteX3" fmla="*/ 61913 w 314325"/>
                <a:gd name="connsiteY3" fmla="*/ 47625 h 61912"/>
                <a:gd name="connsiteX4" fmla="*/ 85725 w 314325"/>
                <a:gd name="connsiteY4" fmla="*/ 19050 h 61912"/>
                <a:gd name="connsiteX5" fmla="*/ 100013 w 314325"/>
                <a:gd name="connsiteY5" fmla="*/ 9525 h 61912"/>
                <a:gd name="connsiteX6" fmla="*/ 133350 w 314325"/>
                <a:gd name="connsiteY6" fmla="*/ 23812 h 61912"/>
                <a:gd name="connsiteX7" fmla="*/ 152400 w 314325"/>
                <a:gd name="connsiteY7" fmla="*/ 52387 h 61912"/>
                <a:gd name="connsiteX8" fmla="*/ 180975 w 314325"/>
                <a:gd name="connsiteY8" fmla="*/ 61912 h 61912"/>
                <a:gd name="connsiteX9" fmla="*/ 190500 w 314325"/>
                <a:gd name="connsiteY9" fmla="*/ 47625 h 61912"/>
                <a:gd name="connsiteX10" fmla="*/ 209550 w 314325"/>
                <a:gd name="connsiteY10" fmla="*/ 4762 h 61912"/>
                <a:gd name="connsiteX11" fmla="*/ 223838 w 314325"/>
                <a:gd name="connsiteY11" fmla="*/ 0 h 61912"/>
                <a:gd name="connsiteX12" fmla="*/ 252413 w 314325"/>
                <a:gd name="connsiteY12" fmla="*/ 4762 h 61912"/>
                <a:gd name="connsiteX13" fmla="*/ 280988 w 314325"/>
                <a:gd name="connsiteY13" fmla="*/ 23812 h 61912"/>
                <a:gd name="connsiteX14" fmla="*/ 304800 w 314325"/>
                <a:gd name="connsiteY14" fmla="*/ 57150 h 61912"/>
                <a:gd name="connsiteX15" fmla="*/ 314325 w 314325"/>
                <a:gd name="connsiteY15" fmla="*/ 57150 h 6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4325" h="61912">
                  <a:moveTo>
                    <a:pt x="0" y="23812"/>
                  </a:moveTo>
                  <a:lnTo>
                    <a:pt x="28575" y="42862"/>
                  </a:lnTo>
                  <a:lnTo>
                    <a:pt x="42863" y="52387"/>
                  </a:lnTo>
                  <a:cubicBezTo>
                    <a:pt x="49213" y="50800"/>
                    <a:pt x="56230" y="50872"/>
                    <a:pt x="61913" y="47625"/>
                  </a:cubicBezTo>
                  <a:cubicBezTo>
                    <a:pt x="80115" y="37223"/>
                    <a:pt x="72576" y="32199"/>
                    <a:pt x="85725" y="19050"/>
                  </a:cubicBezTo>
                  <a:cubicBezTo>
                    <a:pt x="89773" y="15003"/>
                    <a:pt x="95250" y="12700"/>
                    <a:pt x="100013" y="9525"/>
                  </a:cubicBezTo>
                  <a:cubicBezTo>
                    <a:pt x="112581" y="12667"/>
                    <a:pt x="124141" y="13287"/>
                    <a:pt x="133350" y="23812"/>
                  </a:cubicBezTo>
                  <a:cubicBezTo>
                    <a:pt x="140888" y="32427"/>
                    <a:pt x="141540" y="48767"/>
                    <a:pt x="152400" y="52387"/>
                  </a:cubicBezTo>
                  <a:lnTo>
                    <a:pt x="180975" y="61912"/>
                  </a:lnTo>
                  <a:cubicBezTo>
                    <a:pt x="184150" y="57150"/>
                    <a:pt x="188175" y="52855"/>
                    <a:pt x="190500" y="47625"/>
                  </a:cubicBezTo>
                  <a:cubicBezTo>
                    <a:pt x="194915" y="37691"/>
                    <a:pt x="198401" y="13681"/>
                    <a:pt x="209550" y="4762"/>
                  </a:cubicBezTo>
                  <a:cubicBezTo>
                    <a:pt x="213470" y="1626"/>
                    <a:pt x="219075" y="1587"/>
                    <a:pt x="223838" y="0"/>
                  </a:cubicBezTo>
                  <a:cubicBezTo>
                    <a:pt x="233363" y="1587"/>
                    <a:pt x="243499" y="1048"/>
                    <a:pt x="252413" y="4762"/>
                  </a:cubicBezTo>
                  <a:cubicBezTo>
                    <a:pt x="262980" y="9165"/>
                    <a:pt x="280988" y="23812"/>
                    <a:pt x="280988" y="23812"/>
                  </a:cubicBezTo>
                  <a:cubicBezTo>
                    <a:pt x="289832" y="50345"/>
                    <a:pt x="282122" y="52614"/>
                    <a:pt x="304800" y="57150"/>
                  </a:cubicBezTo>
                  <a:cubicBezTo>
                    <a:pt x="307913" y="57773"/>
                    <a:pt x="311150" y="57150"/>
                    <a:pt x="314325" y="57150"/>
                  </a:cubicBezTo>
                </a:path>
              </a:pathLst>
            </a:cu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Freeform 606"/>
            <p:cNvSpPr/>
            <p:nvPr/>
          </p:nvSpPr>
          <p:spPr>
            <a:xfrm>
              <a:off x="5862638" y="3743325"/>
              <a:ext cx="290512" cy="57150"/>
            </a:xfrm>
            <a:custGeom>
              <a:avLst/>
              <a:gdLst>
                <a:gd name="connsiteX0" fmla="*/ 0 w 290512"/>
                <a:gd name="connsiteY0" fmla="*/ 52388 h 57150"/>
                <a:gd name="connsiteX1" fmla="*/ 42862 w 290512"/>
                <a:gd name="connsiteY1" fmla="*/ 38100 h 57150"/>
                <a:gd name="connsiteX2" fmla="*/ 66675 w 290512"/>
                <a:gd name="connsiteY2" fmla="*/ 4763 h 57150"/>
                <a:gd name="connsiteX3" fmla="*/ 104775 w 290512"/>
                <a:gd name="connsiteY3" fmla="*/ 9525 h 57150"/>
                <a:gd name="connsiteX4" fmla="*/ 133350 w 290512"/>
                <a:gd name="connsiteY4" fmla="*/ 19050 h 57150"/>
                <a:gd name="connsiteX5" fmla="*/ 157162 w 290512"/>
                <a:gd name="connsiteY5" fmla="*/ 57150 h 57150"/>
                <a:gd name="connsiteX6" fmla="*/ 195262 w 290512"/>
                <a:gd name="connsiteY6" fmla="*/ 52388 h 57150"/>
                <a:gd name="connsiteX7" fmla="*/ 219075 w 290512"/>
                <a:gd name="connsiteY7" fmla="*/ 23813 h 57150"/>
                <a:gd name="connsiteX8" fmla="*/ 233362 w 290512"/>
                <a:gd name="connsiteY8" fmla="*/ 14288 h 57150"/>
                <a:gd name="connsiteX9" fmla="*/ 247650 w 290512"/>
                <a:gd name="connsiteY9" fmla="*/ 0 h 57150"/>
                <a:gd name="connsiteX10" fmla="*/ 261937 w 290512"/>
                <a:gd name="connsiteY10" fmla="*/ 4763 h 57150"/>
                <a:gd name="connsiteX11" fmla="*/ 271462 w 290512"/>
                <a:gd name="connsiteY11" fmla="*/ 19050 h 57150"/>
                <a:gd name="connsiteX12" fmla="*/ 290512 w 290512"/>
                <a:gd name="connsiteY12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0512" h="57150">
                  <a:moveTo>
                    <a:pt x="0" y="52388"/>
                  </a:moveTo>
                  <a:cubicBezTo>
                    <a:pt x="14287" y="47625"/>
                    <a:pt x="38100" y="52387"/>
                    <a:pt x="42862" y="38100"/>
                  </a:cubicBezTo>
                  <a:cubicBezTo>
                    <a:pt x="53975" y="4762"/>
                    <a:pt x="42862" y="12700"/>
                    <a:pt x="66675" y="4763"/>
                  </a:cubicBezTo>
                  <a:cubicBezTo>
                    <a:pt x="79375" y="6350"/>
                    <a:pt x="92260" y="6843"/>
                    <a:pt x="104775" y="9525"/>
                  </a:cubicBezTo>
                  <a:cubicBezTo>
                    <a:pt x="114592" y="11629"/>
                    <a:pt x="133350" y="19050"/>
                    <a:pt x="133350" y="19050"/>
                  </a:cubicBezTo>
                  <a:cubicBezTo>
                    <a:pt x="144685" y="53055"/>
                    <a:pt x="134521" y="42056"/>
                    <a:pt x="157162" y="57150"/>
                  </a:cubicBezTo>
                  <a:cubicBezTo>
                    <a:pt x="169862" y="55563"/>
                    <a:pt x="183234" y="56762"/>
                    <a:pt x="195262" y="52388"/>
                  </a:cubicBezTo>
                  <a:cubicBezTo>
                    <a:pt x="207522" y="47930"/>
                    <a:pt x="210976" y="31912"/>
                    <a:pt x="219075" y="23813"/>
                  </a:cubicBezTo>
                  <a:cubicBezTo>
                    <a:pt x="223122" y="19766"/>
                    <a:pt x="228965" y="17952"/>
                    <a:pt x="233362" y="14288"/>
                  </a:cubicBezTo>
                  <a:cubicBezTo>
                    <a:pt x="238536" y="9976"/>
                    <a:pt x="242887" y="4763"/>
                    <a:pt x="247650" y="0"/>
                  </a:cubicBezTo>
                  <a:cubicBezTo>
                    <a:pt x="252412" y="1588"/>
                    <a:pt x="258017" y="1627"/>
                    <a:pt x="261937" y="4763"/>
                  </a:cubicBezTo>
                  <a:cubicBezTo>
                    <a:pt x="266406" y="8339"/>
                    <a:pt x="267415" y="15003"/>
                    <a:pt x="271462" y="19050"/>
                  </a:cubicBezTo>
                  <a:cubicBezTo>
                    <a:pt x="281868" y="29455"/>
                    <a:pt x="281469" y="28575"/>
                    <a:pt x="290512" y="28575"/>
                  </a:cubicBezTo>
                </a:path>
              </a:pathLst>
            </a:custGeom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Freeform 607"/>
            <p:cNvSpPr/>
            <p:nvPr/>
          </p:nvSpPr>
          <p:spPr>
            <a:xfrm>
              <a:off x="4367213" y="3756651"/>
              <a:ext cx="395287" cy="67691"/>
            </a:xfrm>
            <a:custGeom>
              <a:avLst/>
              <a:gdLst>
                <a:gd name="connsiteX0" fmla="*/ 395287 w 395287"/>
                <a:gd name="connsiteY0" fmla="*/ 39062 h 67691"/>
                <a:gd name="connsiteX1" fmla="*/ 381000 w 395287"/>
                <a:gd name="connsiteY1" fmla="*/ 43824 h 67691"/>
                <a:gd name="connsiteX2" fmla="*/ 366712 w 395287"/>
                <a:gd name="connsiteY2" fmla="*/ 58112 h 67691"/>
                <a:gd name="connsiteX3" fmla="*/ 352425 w 395287"/>
                <a:gd name="connsiteY3" fmla="*/ 67637 h 67691"/>
                <a:gd name="connsiteX4" fmla="*/ 300037 w 395287"/>
                <a:gd name="connsiteY4" fmla="*/ 62874 h 67691"/>
                <a:gd name="connsiteX5" fmla="*/ 285750 w 395287"/>
                <a:gd name="connsiteY5" fmla="*/ 48587 h 67691"/>
                <a:gd name="connsiteX6" fmla="*/ 271462 w 395287"/>
                <a:gd name="connsiteY6" fmla="*/ 39062 h 67691"/>
                <a:gd name="connsiteX7" fmla="*/ 261937 w 395287"/>
                <a:gd name="connsiteY7" fmla="*/ 24774 h 67691"/>
                <a:gd name="connsiteX8" fmla="*/ 247650 w 395287"/>
                <a:gd name="connsiteY8" fmla="*/ 20012 h 67691"/>
                <a:gd name="connsiteX9" fmla="*/ 233362 w 395287"/>
                <a:gd name="connsiteY9" fmla="*/ 10487 h 67691"/>
                <a:gd name="connsiteX10" fmla="*/ 209550 w 395287"/>
                <a:gd name="connsiteY10" fmla="*/ 34299 h 67691"/>
                <a:gd name="connsiteX11" fmla="*/ 195262 w 395287"/>
                <a:gd name="connsiteY11" fmla="*/ 43824 h 67691"/>
                <a:gd name="connsiteX12" fmla="*/ 180975 w 395287"/>
                <a:gd name="connsiteY12" fmla="*/ 58112 h 67691"/>
                <a:gd name="connsiteX13" fmla="*/ 142875 w 395287"/>
                <a:gd name="connsiteY13" fmla="*/ 53349 h 67691"/>
                <a:gd name="connsiteX14" fmla="*/ 123825 w 395287"/>
                <a:gd name="connsiteY14" fmla="*/ 24774 h 67691"/>
                <a:gd name="connsiteX15" fmla="*/ 80962 w 395287"/>
                <a:gd name="connsiteY15" fmla="*/ 962 h 67691"/>
                <a:gd name="connsiteX16" fmla="*/ 28575 w 395287"/>
                <a:gd name="connsiteY16" fmla="*/ 34299 h 67691"/>
                <a:gd name="connsiteX17" fmla="*/ 14287 w 395287"/>
                <a:gd name="connsiteY17" fmla="*/ 48587 h 67691"/>
                <a:gd name="connsiteX18" fmla="*/ 0 w 395287"/>
                <a:gd name="connsiteY18" fmla="*/ 53349 h 6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95287" h="67691">
                  <a:moveTo>
                    <a:pt x="395287" y="39062"/>
                  </a:moveTo>
                  <a:cubicBezTo>
                    <a:pt x="390525" y="40649"/>
                    <a:pt x="385177" y="41039"/>
                    <a:pt x="381000" y="43824"/>
                  </a:cubicBezTo>
                  <a:cubicBezTo>
                    <a:pt x="375396" y="47560"/>
                    <a:pt x="371886" y="53800"/>
                    <a:pt x="366712" y="58112"/>
                  </a:cubicBezTo>
                  <a:cubicBezTo>
                    <a:pt x="362315" y="61776"/>
                    <a:pt x="357187" y="64462"/>
                    <a:pt x="352425" y="67637"/>
                  </a:cubicBezTo>
                  <a:cubicBezTo>
                    <a:pt x="334962" y="66049"/>
                    <a:pt x="316897" y="67691"/>
                    <a:pt x="300037" y="62874"/>
                  </a:cubicBezTo>
                  <a:cubicBezTo>
                    <a:pt x="293561" y="61024"/>
                    <a:pt x="290924" y="52899"/>
                    <a:pt x="285750" y="48587"/>
                  </a:cubicBezTo>
                  <a:cubicBezTo>
                    <a:pt x="281353" y="44923"/>
                    <a:pt x="276225" y="42237"/>
                    <a:pt x="271462" y="39062"/>
                  </a:cubicBezTo>
                  <a:cubicBezTo>
                    <a:pt x="268287" y="34299"/>
                    <a:pt x="266407" y="28350"/>
                    <a:pt x="261937" y="24774"/>
                  </a:cubicBezTo>
                  <a:cubicBezTo>
                    <a:pt x="258017" y="21638"/>
                    <a:pt x="252140" y="22257"/>
                    <a:pt x="247650" y="20012"/>
                  </a:cubicBezTo>
                  <a:cubicBezTo>
                    <a:pt x="242530" y="17452"/>
                    <a:pt x="238125" y="13662"/>
                    <a:pt x="233362" y="10487"/>
                  </a:cubicBezTo>
                  <a:cubicBezTo>
                    <a:pt x="195259" y="35890"/>
                    <a:pt x="241303" y="2547"/>
                    <a:pt x="209550" y="34299"/>
                  </a:cubicBezTo>
                  <a:cubicBezTo>
                    <a:pt x="205502" y="38346"/>
                    <a:pt x="199659" y="40160"/>
                    <a:pt x="195262" y="43824"/>
                  </a:cubicBezTo>
                  <a:cubicBezTo>
                    <a:pt x="190088" y="48136"/>
                    <a:pt x="185737" y="53349"/>
                    <a:pt x="180975" y="58112"/>
                  </a:cubicBezTo>
                  <a:cubicBezTo>
                    <a:pt x="168275" y="56524"/>
                    <a:pt x="153930" y="59798"/>
                    <a:pt x="142875" y="53349"/>
                  </a:cubicBezTo>
                  <a:cubicBezTo>
                    <a:pt x="132987" y="47581"/>
                    <a:pt x="133350" y="31124"/>
                    <a:pt x="123825" y="24774"/>
                  </a:cubicBezTo>
                  <a:cubicBezTo>
                    <a:pt x="91073" y="2939"/>
                    <a:pt x="106110" y="9344"/>
                    <a:pt x="80962" y="962"/>
                  </a:cubicBezTo>
                  <a:cubicBezTo>
                    <a:pt x="43941" y="8366"/>
                    <a:pt x="62874" y="0"/>
                    <a:pt x="28575" y="34299"/>
                  </a:cubicBezTo>
                  <a:cubicBezTo>
                    <a:pt x="23812" y="39062"/>
                    <a:pt x="20677" y="46457"/>
                    <a:pt x="14287" y="48587"/>
                  </a:cubicBezTo>
                  <a:lnTo>
                    <a:pt x="0" y="53349"/>
                  </a:ln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630"/>
          <p:cNvGrpSpPr/>
          <p:nvPr/>
        </p:nvGrpSpPr>
        <p:grpSpPr>
          <a:xfrm>
            <a:off x="1307811" y="3592987"/>
            <a:ext cx="1290400" cy="182088"/>
            <a:chOff x="2577523" y="2242416"/>
            <a:chExt cx="1290400" cy="182088"/>
          </a:xfrm>
        </p:grpSpPr>
        <p:grpSp>
          <p:nvGrpSpPr>
            <p:cNvPr id="9" name="Group 592"/>
            <p:cNvGrpSpPr/>
            <p:nvPr/>
          </p:nvGrpSpPr>
          <p:grpSpPr>
            <a:xfrm>
              <a:off x="2638425" y="2324100"/>
              <a:ext cx="1229498" cy="100404"/>
              <a:chOff x="2534720" y="3429000"/>
              <a:chExt cx="1229498" cy="100404"/>
            </a:xfrm>
          </p:grpSpPr>
          <p:cxnSp>
            <p:nvCxnSpPr>
              <p:cNvPr id="409" name="Straight Connector 408"/>
              <p:cNvCxnSpPr/>
              <p:nvPr/>
            </p:nvCxnSpPr>
            <p:spPr>
              <a:xfrm rot="10800000">
                <a:off x="3691066" y="3429000"/>
                <a:ext cx="73152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Straight Connector 457"/>
              <p:cNvCxnSpPr/>
              <p:nvPr/>
            </p:nvCxnSpPr>
            <p:spPr>
              <a:xfrm rot="10800000">
                <a:off x="2822575" y="3429000"/>
                <a:ext cx="804672" cy="1"/>
              </a:xfrm>
              <a:prstGeom prst="line">
                <a:avLst/>
              </a:prstGeom>
              <a:ln w="57150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Straight Connector 458"/>
              <p:cNvCxnSpPr/>
              <p:nvPr/>
            </p:nvCxnSpPr>
            <p:spPr>
              <a:xfrm rot="10800000">
                <a:off x="3623397" y="3429000"/>
                <a:ext cx="73152" cy="1"/>
              </a:xfrm>
              <a:prstGeom prst="line">
                <a:avLst/>
              </a:prstGeom>
              <a:ln w="5715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6" name="Straight Connector 585"/>
              <p:cNvCxnSpPr/>
              <p:nvPr/>
            </p:nvCxnSpPr>
            <p:spPr>
              <a:xfrm rot="10800000">
                <a:off x="2534720" y="3429000"/>
                <a:ext cx="292608" cy="1"/>
              </a:xfrm>
              <a:prstGeom prst="line">
                <a:avLst/>
              </a:prstGeom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2" name="Straight Connector 591"/>
              <p:cNvCxnSpPr/>
              <p:nvPr/>
            </p:nvCxnSpPr>
            <p:spPr>
              <a:xfrm rot="10800000">
                <a:off x="2555314" y="3437964"/>
                <a:ext cx="91440" cy="91440"/>
              </a:xfrm>
              <a:prstGeom prst="line">
                <a:avLst/>
              </a:prstGeom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0" name="Oval 629"/>
            <p:cNvSpPr/>
            <p:nvPr/>
          </p:nvSpPr>
          <p:spPr>
            <a:xfrm>
              <a:off x="2577523" y="2242416"/>
              <a:ext cx="92075" cy="9207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632"/>
          <p:cNvGrpSpPr/>
          <p:nvPr/>
        </p:nvGrpSpPr>
        <p:grpSpPr>
          <a:xfrm>
            <a:off x="1165225" y="5134266"/>
            <a:ext cx="1291400" cy="177839"/>
            <a:chOff x="833711" y="4910706"/>
            <a:chExt cx="1291400" cy="177839"/>
          </a:xfrm>
        </p:grpSpPr>
        <p:grpSp>
          <p:nvGrpSpPr>
            <p:cNvPr id="11" name="Group 627"/>
            <p:cNvGrpSpPr/>
            <p:nvPr/>
          </p:nvGrpSpPr>
          <p:grpSpPr>
            <a:xfrm>
              <a:off x="889000" y="4994275"/>
              <a:ext cx="1236111" cy="94270"/>
              <a:chOff x="3726942" y="4162770"/>
              <a:chExt cx="1236111" cy="94270"/>
            </a:xfrm>
          </p:grpSpPr>
          <p:cxnSp>
            <p:nvCxnSpPr>
              <p:cNvPr id="624" name="Straight Connector 623"/>
              <p:cNvCxnSpPr/>
              <p:nvPr/>
            </p:nvCxnSpPr>
            <p:spPr>
              <a:xfrm rot="10800000">
                <a:off x="4014233" y="4162770"/>
                <a:ext cx="804672" cy="1"/>
              </a:xfrm>
              <a:prstGeom prst="line">
                <a:avLst/>
              </a:prstGeom>
              <a:ln w="5715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5" name="Straight Connector 624"/>
              <p:cNvCxnSpPr/>
              <p:nvPr/>
            </p:nvCxnSpPr>
            <p:spPr>
              <a:xfrm rot="10800000">
                <a:off x="4816749" y="4162770"/>
                <a:ext cx="146304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6" name="Straight Connector 625"/>
              <p:cNvCxnSpPr/>
              <p:nvPr/>
            </p:nvCxnSpPr>
            <p:spPr>
              <a:xfrm rot="10800000">
                <a:off x="3726942" y="4165600"/>
                <a:ext cx="292608" cy="1"/>
              </a:xfrm>
              <a:prstGeom prst="line">
                <a:avLst/>
              </a:prstGeom>
              <a:ln w="57150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7" name="Straight Connector 626"/>
              <p:cNvCxnSpPr/>
              <p:nvPr/>
            </p:nvCxnSpPr>
            <p:spPr>
              <a:xfrm rot="10800000">
                <a:off x="3743325" y="4165600"/>
                <a:ext cx="91440" cy="91440"/>
              </a:xfrm>
              <a:prstGeom prst="line">
                <a:avLst/>
              </a:prstGeom>
              <a:ln w="57150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32" name="Oval 631"/>
            <p:cNvSpPr/>
            <p:nvPr/>
          </p:nvSpPr>
          <p:spPr>
            <a:xfrm>
              <a:off x="833711" y="4910706"/>
              <a:ext cx="92075" cy="9207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636"/>
          <p:cNvGrpSpPr/>
          <p:nvPr/>
        </p:nvGrpSpPr>
        <p:grpSpPr>
          <a:xfrm>
            <a:off x="1867801" y="2764312"/>
            <a:ext cx="3624949" cy="383208"/>
            <a:chOff x="2880626" y="2047875"/>
            <a:chExt cx="3624949" cy="383208"/>
          </a:xfrm>
        </p:grpSpPr>
        <p:grpSp>
          <p:nvGrpSpPr>
            <p:cNvPr id="13" name="Group 609"/>
            <p:cNvGrpSpPr/>
            <p:nvPr/>
          </p:nvGrpSpPr>
          <p:grpSpPr>
            <a:xfrm>
              <a:off x="3941021" y="2147437"/>
              <a:ext cx="2485831" cy="184152"/>
              <a:chOff x="1630841" y="1035050"/>
              <a:chExt cx="2485831" cy="184152"/>
            </a:xfrm>
          </p:grpSpPr>
          <p:cxnSp>
            <p:nvCxnSpPr>
              <p:cNvPr id="551" name="Straight Connector 550"/>
              <p:cNvCxnSpPr/>
              <p:nvPr/>
            </p:nvCxnSpPr>
            <p:spPr>
              <a:xfrm rot="5400000">
                <a:off x="1626393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2" name="Straight Connector 551"/>
              <p:cNvCxnSpPr/>
              <p:nvPr/>
            </p:nvCxnSpPr>
            <p:spPr>
              <a:xfrm rot="5400000">
                <a:off x="1718468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3" name="Straight Connector 552"/>
              <p:cNvCxnSpPr/>
              <p:nvPr/>
            </p:nvCxnSpPr>
            <p:spPr>
              <a:xfrm rot="5400000">
                <a:off x="1810543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4" name="Straight Connector 553"/>
              <p:cNvCxnSpPr/>
              <p:nvPr/>
            </p:nvCxnSpPr>
            <p:spPr>
              <a:xfrm rot="5400000">
                <a:off x="1902618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5" name="Straight Connector 554"/>
              <p:cNvCxnSpPr/>
              <p:nvPr/>
            </p:nvCxnSpPr>
            <p:spPr>
              <a:xfrm rot="5400000">
                <a:off x="19999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6" name="Straight Connector 555"/>
              <p:cNvCxnSpPr/>
              <p:nvPr/>
            </p:nvCxnSpPr>
            <p:spPr>
              <a:xfrm rot="5400000">
                <a:off x="20920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7" name="Straight Connector 556"/>
              <p:cNvCxnSpPr/>
              <p:nvPr/>
            </p:nvCxnSpPr>
            <p:spPr>
              <a:xfrm rot="5400000">
                <a:off x="21840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8" name="Straight Connector 557"/>
              <p:cNvCxnSpPr/>
              <p:nvPr/>
            </p:nvCxnSpPr>
            <p:spPr>
              <a:xfrm rot="5400000">
                <a:off x="22761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9" name="Straight Connector 558"/>
              <p:cNvCxnSpPr/>
              <p:nvPr/>
            </p:nvCxnSpPr>
            <p:spPr>
              <a:xfrm rot="5400000">
                <a:off x="23682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0" name="Straight Connector 559"/>
              <p:cNvCxnSpPr/>
              <p:nvPr/>
            </p:nvCxnSpPr>
            <p:spPr>
              <a:xfrm rot="5400000">
                <a:off x="24603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1" name="Straight Connector 560"/>
              <p:cNvCxnSpPr/>
              <p:nvPr/>
            </p:nvCxnSpPr>
            <p:spPr>
              <a:xfrm rot="5400000">
                <a:off x="25523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2" name="Straight Connector 561"/>
              <p:cNvCxnSpPr/>
              <p:nvPr/>
            </p:nvCxnSpPr>
            <p:spPr>
              <a:xfrm rot="5400000">
                <a:off x="26444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3" name="Straight Connector 562"/>
              <p:cNvCxnSpPr/>
              <p:nvPr/>
            </p:nvCxnSpPr>
            <p:spPr>
              <a:xfrm rot="5400000">
                <a:off x="27365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4" name="Straight Connector 563"/>
              <p:cNvCxnSpPr/>
              <p:nvPr/>
            </p:nvCxnSpPr>
            <p:spPr>
              <a:xfrm rot="5400000">
                <a:off x="28286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5" name="Straight Connector 564"/>
              <p:cNvCxnSpPr/>
              <p:nvPr/>
            </p:nvCxnSpPr>
            <p:spPr>
              <a:xfrm rot="5400000">
                <a:off x="29206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6" name="Straight Connector 565"/>
              <p:cNvCxnSpPr/>
              <p:nvPr/>
            </p:nvCxnSpPr>
            <p:spPr>
              <a:xfrm rot="5400000">
                <a:off x="30127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7" name="Straight Connector 566"/>
              <p:cNvCxnSpPr/>
              <p:nvPr/>
            </p:nvCxnSpPr>
            <p:spPr>
              <a:xfrm rot="5400000">
                <a:off x="31048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8" name="Straight Connector 567"/>
              <p:cNvCxnSpPr/>
              <p:nvPr/>
            </p:nvCxnSpPr>
            <p:spPr>
              <a:xfrm rot="5400000">
                <a:off x="31969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9" name="Straight Connector 568"/>
              <p:cNvCxnSpPr/>
              <p:nvPr/>
            </p:nvCxnSpPr>
            <p:spPr>
              <a:xfrm rot="5400000">
                <a:off x="32889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0" name="Straight Connector 569"/>
              <p:cNvCxnSpPr/>
              <p:nvPr/>
            </p:nvCxnSpPr>
            <p:spPr>
              <a:xfrm rot="5400000">
                <a:off x="33810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1" name="Straight Connector 570"/>
              <p:cNvCxnSpPr/>
              <p:nvPr/>
            </p:nvCxnSpPr>
            <p:spPr>
              <a:xfrm rot="5400000">
                <a:off x="34731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2" name="Straight Connector 571"/>
              <p:cNvCxnSpPr/>
              <p:nvPr/>
            </p:nvCxnSpPr>
            <p:spPr>
              <a:xfrm rot="5400000">
                <a:off x="356342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3" name="Straight Connector 572"/>
              <p:cNvCxnSpPr/>
              <p:nvPr/>
            </p:nvCxnSpPr>
            <p:spPr>
              <a:xfrm rot="5400000">
                <a:off x="365550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4" name="Straight Connector 573"/>
              <p:cNvCxnSpPr/>
              <p:nvPr/>
            </p:nvCxnSpPr>
            <p:spPr>
              <a:xfrm rot="5400000">
                <a:off x="374757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5" name="Straight Connector 574"/>
              <p:cNvCxnSpPr/>
              <p:nvPr/>
            </p:nvCxnSpPr>
            <p:spPr>
              <a:xfrm rot="5400000">
                <a:off x="383965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6" name="Straight Connector 575"/>
              <p:cNvCxnSpPr/>
              <p:nvPr/>
            </p:nvCxnSpPr>
            <p:spPr>
              <a:xfrm rot="5400000">
                <a:off x="393172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7" name="Straight Connector 576"/>
              <p:cNvCxnSpPr/>
              <p:nvPr/>
            </p:nvCxnSpPr>
            <p:spPr>
              <a:xfrm rot="5400000">
                <a:off x="402380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3" name="Straight Connector 582"/>
              <p:cNvCxnSpPr/>
              <p:nvPr/>
            </p:nvCxnSpPr>
            <p:spPr>
              <a:xfrm rot="5400000">
                <a:off x="15395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587"/>
            <p:cNvGrpSpPr/>
            <p:nvPr/>
          </p:nvGrpSpPr>
          <p:grpSpPr>
            <a:xfrm>
              <a:off x="3914951" y="2331587"/>
              <a:ext cx="2587573" cy="99496"/>
              <a:chOff x="3901405" y="3429000"/>
              <a:chExt cx="2587573" cy="99496"/>
            </a:xfrm>
          </p:grpSpPr>
          <p:cxnSp>
            <p:nvCxnSpPr>
              <p:cNvPr id="368" name="Straight Connector 367"/>
              <p:cNvCxnSpPr/>
              <p:nvPr/>
            </p:nvCxnSpPr>
            <p:spPr>
              <a:xfrm rot="10800000">
                <a:off x="4340013" y="3429000"/>
                <a:ext cx="292608" cy="1"/>
              </a:xfrm>
              <a:prstGeom prst="line">
                <a:avLst/>
              </a:prstGeom>
              <a:ln w="571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/>
              <p:nvPr/>
            </p:nvCxnSpPr>
            <p:spPr>
              <a:xfrm rot="10800000">
                <a:off x="4922822" y="3429000"/>
                <a:ext cx="804672" cy="1"/>
              </a:xfrm>
              <a:prstGeom prst="line">
                <a:avLst/>
              </a:prstGeom>
              <a:ln w="5715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0" name="Straight Connector 369"/>
              <p:cNvCxnSpPr/>
              <p:nvPr/>
            </p:nvCxnSpPr>
            <p:spPr>
              <a:xfrm rot="10800000">
                <a:off x="4630969" y="3429000"/>
                <a:ext cx="292608" cy="1"/>
              </a:xfrm>
              <a:prstGeom prst="line">
                <a:avLst/>
              </a:prstGeom>
              <a:ln w="57150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Straight Connector 370"/>
              <p:cNvCxnSpPr/>
              <p:nvPr/>
            </p:nvCxnSpPr>
            <p:spPr>
              <a:xfrm rot="10800000">
                <a:off x="3901405" y="3429000"/>
                <a:ext cx="438912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Straight Connector 371"/>
              <p:cNvCxnSpPr/>
              <p:nvPr/>
            </p:nvCxnSpPr>
            <p:spPr>
              <a:xfrm rot="10800000">
                <a:off x="5724573" y="3429000"/>
                <a:ext cx="182880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Straight Connector 372"/>
              <p:cNvCxnSpPr/>
              <p:nvPr/>
            </p:nvCxnSpPr>
            <p:spPr>
              <a:xfrm rot="10800000">
                <a:off x="5903762" y="3429000"/>
                <a:ext cx="585216" cy="1"/>
              </a:xfrm>
              <a:prstGeom prst="line">
                <a:avLst/>
              </a:prstGeom>
              <a:ln w="57150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6" name="Straight Connector 515"/>
              <p:cNvCxnSpPr/>
              <p:nvPr/>
            </p:nvCxnSpPr>
            <p:spPr>
              <a:xfrm rot="10800000">
                <a:off x="3927475" y="3437056"/>
                <a:ext cx="91440" cy="91440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635"/>
            <p:cNvGrpSpPr/>
            <p:nvPr/>
          </p:nvGrpSpPr>
          <p:grpSpPr>
            <a:xfrm>
              <a:off x="2880626" y="2047875"/>
              <a:ext cx="3624949" cy="100581"/>
              <a:chOff x="2880626" y="2047875"/>
              <a:chExt cx="3624949" cy="100581"/>
            </a:xfrm>
          </p:grpSpPr>
          <p:grpSp>
            <p:nvGrpSpPr>
              <p:cNvPr id="16" name="Group 586"/>
              <p:cNvGrpSpPr/>
              <p:nvPr/>
            </p:nvGrpSpPr>
            <p:grpSpPr>
              <a:xfrm>
                <a:off x="2938587" y="2047875"/>
                <a:ext cx="3566988" cy="99563"/>
                <a:chOff x="2925041" y="3145288"/>
                <a:chExt cx="3566988" cy="99563"/>
              </a:xfrm>
            </p:grpSpPr>
            <p:cxnSp>
              <p:nvCxnSpPr>
                <p:cNvPr id="285" name="Straight Connector 284"/>
                <p:cNvCxnSpPr/>
                <p:nvPr/>
              </p:nvCxnSpPr>
              <p:spPr>
                <a:xfrm rot="10800000">
                  <a:off x="2925041" y="3244850"/>
                  <a:ext cx="804672" cy="1"/>
                </a:xfrm>
                <a:prstGeom prst="line">
                  <a:avLst/>
                </a:prstGeom>
                <a:ln w="5715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6" name="Straight Connector 455"/>
                <p:cNvCxnSpPr/>
                <p:nvPr/>
              </p:nvCxnSpPr>
              <p:spPr>
                <a:xfrm rot="10800000">
                  <a:off x="3720915" y="3244850"/>
                  <a:ext cx="73152" cy="1"/>
                </a:xfrm>
                <a:prstGeom prst="line">
                  <a:avLst/>
                </a:prstGeom>
                <a:ln w="57150">
                  <a:solidFill>
                    <a:schemeClr val="accent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/>
                <p:cNvCxnSpPr/>
                <p:nvPr/>
              </p:nvCxnSpPr>
              <p:spPr>
                <a:xfrm rot="10800000">
                  <a:off x="4340013" y="3244850"/>
                  <a:ext cx="292608" cy="1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1" name="Straight Connector 290"/>
                <p:cNvCxnSpPr/>
                <p:nvPr/>
              </p:nvCxnSpPr>
              <p:spPr>
                <a:xfrm rot="10800000">
                  <a:off x="4922822" y="3244850"/>
                  <a:ext cx="804672" cy="1"/>
                </a:xfrm>
                <a:prstGeom prst="line">
                  <a:avLst/>
                </a:prstGeom>
                <a:ln w="571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2" name="Straight Connector 291"/>
                <p:cNvCxnSpPr/>
                <p:nvPr/>
              </p:nvCxnSpPr>
              <p:spPr>
                <a:xfrm rot="10800000">
                  <a:off x="4630969" y="3244850"/>
                  <a:ext cx="292608" cy="1"/>
                </a:xfrm>
                <a:prstGeom prst="line">
                  <a:avLst/>
                </a:prstGeom>
                <a:ln w="57150">
                  <a:solidFill>
                    <a:schemeClr val="accent1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4" name="Straight Connector 293"/>
                <p:cNvCxnSpPr/>
                <p:nvPr/>
              </p:nvCxnSpPr>
              <p:spPr>
                <a:xfrm rot="10800000">
                  <a:off x="5724573" y="3244850"/>
                  <a:ext cx="182880" cy="1"/>
                </a:xfrm>
                <a:prstGeom prst="line">
                  <a:avLst/>
                </a:prstGeom>
                <a:ln w="571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6" name="Straight Connector 445"/>
                <p:cNvCxnSpPr/>
                <p:nvPr/>
              </p:nvCxnSpPr>
              <p:spPr>
                <a:xfrm rot="10800000">
                  <a:off x="5906813" y="3244850"/>
                  <a:ext cx="585216" cy="1"/>
                </a:xfrm>
                <a:prstGeom prst="line">
                  <a:avLst/>
                </a:prstGeom>
                <a:ln w="571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5" name="Straight Connector 454"/>
                <p:cNvCxnSpPr/>
                <p:nvPr/>
              </p:nvCxnSpPr>
              <p:spPr>
                <a:xfrm rot="10800000">
                  <a:off x="3790580" y="3244850"/>
                  <a:ext cx="548640" cy="1"/>
                </a:xfrm>
                <a:prstGeom prst="line">
                  <a:avLst/>
                </a:prstGeom>
                <a:ln w="571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5" name="Straight Connector 584"/>
                <p:cNvCxnSpPr/>
                <p:nvPr/>
              </p:nvCxnSpPr>
              <p:spPr>
                <a:xfrm rot="10800000">
                  <a:off x="6377883" y="3145288"/>
                  <a:ext cx="91440" cy="91440"/>
                </a:xfrm>
                <a:prstGeom prst="line">
                  <a:avLst/>
                </a:prstGeom>
                <a:ln w="57150">
                  <a:solidFill>
                    <a:schemeClr val="accent4">
                      <a:lumMod val="50000"/>
                    </a:schemeClr>
                  </a:solidFill>
                  <a:head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4" name="Oval 633"/>
              <p:cNvSpPr/>
              <p:nvPr/>
            </p:nvSpPr>
            <p:spPr>
              <a:xfrm>
                <a:off x="2880626" y="2056381"/>
                <a:ext cx="92075" cy="92075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oup 638"/>
          <p:cNvGrpSpPr/>
          <p:nvPr/>
        </p:nvGrpSpPr>
        <p:grpSpPr>
          <a:xfrm>
            <a:off x="1460788" y="4939725"/>
            <a:ext cx="4011339" cy="383505"/>
            <a:chOff x="2780045" y="4349750"/>
            <a:chExt cx="4011339" cy="383505"/>
          </a:xfrm>
        </p:grpSpPr>
        <p:grpSp>
          <p:nvGrpSpPr>
            <p:cNvPr id="18" name="Group 610"/>
            <p:cNvGrpSpPr/>
            <p:nvPr/>
          </p:nvGrpSpPr>
          <p:grpSpPr>
            <a:xfrm>
              <a:off x="3830665" y="4449609"/>
              <a:ext cx="2947988" cy="184152"/>
              <a:chOff x="5682141" y="1035050"/>
              <a:chExt cx="2947988" cy="184152"/>
            </a:xfrm>
          </p:grpSpPr>
          <p:cxnSp>
            <p:nvCxnSpPr>
              <p:cNvPr id="482" name="Straight Connector 481"/>
              <p:cNvCxnSpPr/>
              <p:nvPr/>
            </p:nvCxnSpPr>
            <p:spPr>
              <a:xfrm rot="5400000">
                <a:off x="5677693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3" name="Straight Connector 482"/>
              <p:cNvCxnSpPr/>
              <p:nvPr/>
            </p:nvCxnSpPr>
            <p:spPr>
              <a:xfrm rot="5400000">
                <a:off x="5769768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4" name="Straight Connector 483"/>
              <p:cNvCxnSpPr/>
              <p:nvPr/>
            </p:nvCxnSpPr>
            <p:spPr>
              <a:xfrm rot="5400000">
                <a:off x="5861843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5" name="Straight Connector 484"/>
              <p:cNvCxnSpPr/>
              <p:nvPr/>
            </p:nvCxnSpPr>
            <p:spPr>
              <a:xfrm rot="5400000">
                <a:off x="5953918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6" name="Straight Connector 485"/>
              <p:cNvCxnSpPr/>
              <p:nvPr/>
            </p:nvCxnSpPr>
            <p:spPr>
              <a:xfrm rot="5400000">
                <a:off x="60512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7" name="Straight Connector 486"/>
              <p:cNvCxnSpPr/>
              <p:nvPr/>
            </p:nvCxnSpPr>
            <p:spPr>
              <a:xfrm rot="5400000">
                <a:off x="61433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Straight Connector 487"/>
              <p:cNvCxnSpPr/>
              <p:nvPr/>
            </p:nvCxnSpPr>
            <p:spPr>
              <a:xfrm rot="5400000">
                <a:off x="62353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Straight Connector 488"/>
              <p:cNvCxnSpPr/>
              <p:nvPr/>
            </p:nvCxnSpPr>
            <p:spPr>
              <a:xfrm rot="5400000">
                <a:off x="63274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Straight Connector 489"/>
              <p:cNvCxnSpPr/>
              <p:nvPr/>
            </p:nvCxnSpPr>
            <p:spPr>
              <a:xfrm rot="5400000">
                <a:off x="64195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Straight Connector 490"/>
              <p:cNvCxnSpPr/>
              <p:nvPr/>
            </p:nvCxnSpPr>
            <p:spPr>
              <a:xfrm rot="5400000">
                <a:off x="65116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Straight Connector 491"/>
              <p:cNvCxnSpPr/>
              <p:nvPr/>
            </p:nvCxnSpPr>
            <p:spPr>
              <a:xfrm rot="5400000">
                <a:off x="66036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3" name="Straight Connector 492"/>
              <p:cNvCxnSpPr/>
              <p:nvPr/>
            </p:nvCxnSpPr>
            <p:spPr>
              <a:xfrm rot="5400000">
                <a:off x="66957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4" name="Straight Connector 493"/>
              <p:cNvCxnSpPr/>
              <p:nvPr/>
            </p:nvCxnSpPr>
            <p:spPr>
              <a:xfrm rot="5400000">
                <a:off x="67878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Straight Connector 494"/>
              <p:cNvCxnSpPr/>
              <p:nvPr/>
            </p:nvCxnSpPr>
            <p:spPr>
              <a:xfrm rot="5400000">
                <a:off x="68799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6" name="Straight Connector 495"/>
              <p:cNvCxnSpPr/>
              <p:nvPr/>
            </p:nvCxnSpPr>
            <p:spPr>
              <a:xfrm rot="5400000">
                <a:off x="69719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7" name="Straight Connector 496"/>
              <p:cNvCxnSpPr/>
              <p:nvPr/>
            </p:nvCxnSpPr>
            <p:spPr>
              <a:xfrm rot="5400000">
                <a:off x="70640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8" name="Straight Connector 497"/>
              <p:cNvCxnSpPr/>
              <p:nvPr/>
            </p:nvCxnSpPr>
            <p:spPr>
              <a:xfrm rot="5400000">
                <a:off x="71561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9" name="Straight Connector 498"/>
              <p:cNvCxnSpPr/>
              <p:nvPr/>
            </p:nvCxnSpPr>
            <p:spPr>
              <a:xfrm rot="5400000">
                <a:off x="72482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0" name="Straight Connector 499"/>
              <p:cNvCxnSpPr/>
              <p:nvPr/>
            </p:nvCxnSpPr>
            <p:spPr>
              <a:xfrm rot="5400000">
                <a:off x="73402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1" name="Straight Connector 500"/>
              <p:cNvCxnSpPr/>
              <p:nvPr/>
            </p:nvCxnSpPr>
            <p:spPr>
              <a:xfrm rot="5400000">
                <a:off x="74323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2" name="Straight Connector 501"/>
              <p:cNvCxnSpPr/>
              <p:nvPr/>
            </p:nvCxnSpPr>
            <p:spPr>
              <a:xfrm rot="5400000">
                <a:off x="75244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3" name="Straight Connector 502"/>
              <p:cNvCxnSpPr/>
              <p:nvPr/>
            </p:nvCxnSpPr>
            <p:spPr>
              <a:xfrm rot="5400000">
                <a:off x="761472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4" name="Straight Connector 503"/>
              <p:cNvCxnSpPr/>
              <p:nvPr/>
            </p:nvCxnSpPr>
            <p:spPr>
              <a:xfrm rot="5400000">
                <a:off x="770680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5" name="Straight Connector 504"/>
              <p:cNvCxnSpPr/>
              <p:nvPr/>
            </p:nvCxnSpPr>
            <p:spPr>
              <a:xfrm rot="5400000">
                <a:off x="779887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6" name="Straight Connector 505"/>
              <p:cNvCxnSpPr/>
              <p:nvPr/>
            </p:nvCxnSpPr>
            <p:spPr>
              <a:xfrm rot="5400000">
                <a:off x="789095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7" name="Straight Connector 506"/>
              <p:cNvCxnSpPr/>
              <p:nvPr/>
            </p:nvCxnSpPr>
            <p:spPr>
              <a:xfrm rot="5400000">
                <a:off x="798302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8" name="Straight Connector 507"/>
              <p:cNvCxnSpPr/>
              <p:nvPr/>
            </p:nvCxnSpPr>
            <p:spPr>
              <a:xfrm rot="5400000">
                <a:off x="8075102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9" name="Straight Connector 508"/>
              <p:cNvCxnSpPr/>
              <p:nvPr/>
            </p:nvCxnSpPr>
            <p:spPr>
              <a:xfrm rot="5400000">
                <a:off x="8167177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0" name="Straight Connector 509"/>
              <p:cNvCxnSpPr/>
              <p:nvPr/>
            </p:nvCxnSpPr>
            <p:spPr>
              <a:xfrm rot="5400000">
                <a:off x="826103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1" name="Straight Connector 510"/>
              <p:cNvCxnSpPr/>
              <p:nvPr/>
            </p:nvCxnSpPr>
            <p:spPr>
              <a:xfrm rot="5400000">
                <a:off x="835310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2" name="Straight Connector 511"/>
              <p:cNvCxnSpPr/>
              <p:nvPr/>
            </p:nvCxnSpPr>
            <p:spPr>
              <a:xfrm rot="5400000">
                <a:off x="8445184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3" name="Straight Connector 512"/>
              <p:cNvCxnSpPr/>
              <p:nvPr/>
            </p:nvCxnSpPr>
            <p:spPr>
              <a:xfrm rot="5400000">
                <a:off x="85372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5" name="Straight Connector 514"/>
              <p:cNvCxnSpPr/>
              <p:nvPr/>
            </p:nvCxnSpPr>
            <p:spPr>
              <a:xfrm rot="5400000">
                <a:off x="5590859" y="1126332"/>
                <a:ext cx="184152" cy="1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588"/>
            <p:cNvGrpSpPr/>
            <p:nvPr/>
          </p:nvGrpSpPr>
          <p:grpSpPr>
            <a:xfrm>
              <a:off x="3802469" y="4633759"/>
              <a:ext cx="2985454" cy="99496"/>
              <a:chOff x="3930936" y="4073525"/>
              <a:chExt cx="2985454" cy="99496"/>
            </a:xfrm>
          </p:grpSpPr>
          <p:cxnSp>
            <p:nvCxnSpPr>
              <p:cNvPr id="475" name="Straight Connector 474"/>
              <p:cNvCxnSpPr/>
              <p:nvPr/>
            </p:nvCxnSpPr>
            <p:spPr>
              <a:xfrm rot="10800000">
                <a:off x="4367490" y="4073525"/>
                <a:ext cx="402336" cy="1"/>
              </a:xfrm>
              <a:prstGeom prst="line">
                <a:avLst/>
              </a:prstGeom>
              <a:ln w="57150">
                <a:solidFill>
                  <a:schemeClr val="accent4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6" name="Straight Connector 475"/>
              <p:cNvCxnSpPr/>
              <p:nvPr/>
            </p:nvCxnSpPr>
            <p:spPr>
              <a:xfrm rot="10800000">
                <a:off x="4768235" y="4073525"/>
                <a:ext cx="804672" cy="1"/>
              </a:xfrm>
              <a:prstGeom prst="line">
                <a:avLst/>
              </a:prstGeom>
              <a:ln w="57150">
                <a:solidFill>
                  <a:schemeClr val="accent3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7" name="Straight Connector 476"/>
              <p:cNvCxnSpPr/>
              <p:nvPr/>
            </p:nvCxnSpPr>
            <p:spPr>
              <a:xfrm rot="10800000">
                <a:off x="6158143" y="4073525"/>
                <a:ext cx="182880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8" name="Straight Connector 477"/>
              <p:cNvCxnSpPr/>
              <p:nvPr/>
            </p:nvCxnSpPr>
            <p:spPr>
              <a:xfrm rot="10800000">
                <a:off x="6331174" y="4073525"/>
                <a:ext cx="585216" cy="1"/>
              </a:xfrm>
              <a:prstGeom prst="line">
                <a:avLst/>
              </a:prstGeom>
              <a:ln w="57150">
                <a:solidFill>
                  <a:schemeClr val="accent4">
                    <a:lumMod val="50000"/>
                  </a:schemeClr>
                </a:solidFill>
                <a:headEnd type="none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9" name="Straight Connector 478"/>
              <p:cNvCxnSpPr/>
              <p:nvPr/>
            </p:nvCxnSpPr>
            <p:spPr>
              <a:xfrm rot="10800000">
                <a:off x="3930936" y="4073525"/>
                <a:ext cx="438912" cy="1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0" name="Straight Connector 479"/>
              <p:cNvCxnSpPr/>
              <p:nvPr/>
            </p:nvCxnSpPr>
            <p:spPr>
              <a:xfrm rot="10800000">
                <a:off x="5865079" y="4073525"/>
                <a:ext cx="292608" cy="1"/>
              </a:xfrm>
              <a:prstGeom prst="line">
                <a:avLst/>
              </a:prstGeom>
              <a:ln w="57150"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1" name="Straight Connector 480"/>
              <p:cNvCxnSpPr/>
              <p:nvPr/>
            </p:nvCxnSpPr>
            <p:spPr>
              <a:xfrm rot="10800000">
                <a:off x="5566378" y="4073525"/>
                <a:ext cx="292608" cy="1"/>
              </a:xfrm>
              <a:prstGeom prst="line">
                <a:avLst/>
              </a:prstGeom>
              <a:ln w="57150">
                <a:solidFill>
                  <a:schemeClr val="accent2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7" name="Straight Connector 516"/>
              <p:cNvCxnSpPr/>
              <p:nvPr/>
            </p:nvCxnSpPr>
            <p:spPr>
              <a:xfrm rot="10800000">
                <a:off x="3952781" y="4081581"/>
                <a:ext cx="91440" cy="91440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637"/>
            <p:cNvGrpSpPr/>
            <p:nvPr/>
          </p:nvGrpSpPr>
          <p:grpSpPr>
            <a:xfrm>
              <a:off x="2780045" y="4349750"/>
              <a:ext cx="4011339" cy="99860"/>
              <a:chOff x="2780045" y="4349750"/>
              <a:chExt cx="4011339" cy="99860"/>
            </a:xfrm>
          </p:grpSpPr>
          <p:grpSp>
            <p:nvGrpSpPr>
              <p:cNvPr id="21" name="Group 589"/>
              <p:cNvGrpSpPr/>
              <p:nvPr/>
            </p:nvGrpSpPr>
            <p:grpSpPr>
              <a:xfrm>
                <a:off x="2822575" y="4349750"/>
                <a:ext cx="3968809" cy="99860"/>
                <a:chOff x="2947581" y="3789516"/>
                <a:chExt cx="3968809" cy="99860"/>
              </a:xfrm>
            </p:grpSpPr>
            <p:cxnSp>
              <p:nvCxnSpPr>
                <p:cNvPr id="432" name="Straight Connector 431"/>
                <p:cNvCxnSpPr/>
                <p:nvPr/>
              </p:nvCxnSpPr>
              <p:spPr>
                <a:xfrm rot="10800000">
                  <a:off x="2947581" y="3889375"/>
                  <a:ext cx="804672" cy="1"/>
                </a:xfrm>
                <a:prstGeom prst="line">
                  <a:avLst/>
                </a:prstGeom>
                <a:ln w="571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3" name="Straight Connector 432"/>
                <p:cNvCxnSpPr/>
                <p:nvPr/>
              </p:nvCxnSpPr>
              <p:spPr>
                <a:xfrm rot="10800000">
                  <a:off x="4367490" y="3889375"/>
                  <a:ext cx="402336" cy="1"/>
                </a:xfrm>
                <a:prstGeom prst="line">
                  <a:avLst/>
                </a:prstGeom>
                <a:ln w="5715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4" name="Straight Connector 433"/>
                <p:cNvCxnSpPr/>
                <p:nvPr/>
              </p:nvCxnSpPr>
              <p:spPr>
                <a:xfrm rot="10800000">
                  <a:off x="4768235" y="3889375"/>
                  <a:ext cx="804672" cy="1"/>
                </a:xfrm>
                <a:prstGeom prst="line">
                  <a:avLst/>
                </a:prstGeom>
                <a:ln w="57150">
                  <a:solidFill>
                    <a:schemeClr val="accent3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Straight Connector 436"/>
                <p:cNvCxnSpPr/>
                <p:nvPr/>
              </p:nvCxnSpPr>
              <p:spPr>
                <a:xfrm rot="10800000">
                  <a:off x="6147752" y="3889375"/>
                  <a:ext cx="182880" cy="1"/>
                </a:xfrm>
                <a:prstGeom prst="line">
                  <a:avLst/>
                </a:prstGeom>
                <a:ln w="571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7" name="Straight Connector 446"/>
                <p:cNvCxnSpPr/>
                <p:nvPr/>
              </p:nvCxnSpPr>
              <p:spPr>
                <a:xfrm rot="10800000">
                  <a:off x="6331174" y="3889375"/>
                  <a:ext cx="585216" cy="1"/>
                </a:xfrm>
                <a:prstGeom prst="line">
                  <a:avLst/>
                </a:prstGeom>
                <a:ln w="57150">
                  <a:solidFill>
                    <a:schemeClr val="accent4">
                      <a:lumMod val="50000"/>
                    </a:schemeClr>
                  </a:solidFill>
                  <a:head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9" name="Straight Connector 448"/>
                <p:cNvCxnSpPr/>
                <p:nvPr/>
              </p:nvCxnSpPr>
              <p:spPr>
                <a:xfrm rot="10800000">
                  <a:off x="6810840" y="3789516"/>
                  <a:ext cx="91440" cy="91440"/>
                </a:xfrm>
                <a:prstGeom prst="line">
                  <a:avLst/>
                </a:prstGeom>
                <a:ln w="57150">
                  <a:solidFill>
                    <a:schemeClr val="accent4">
                      <a:lumMod val="50000"/>
                    </a:schemeClr>
                  </a:solidFill>
                  <a:headEnd type="none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7" name="Straight Connector 456"/>
                <p:cNvCxnSpPr/>
                <p:nvPr/>
              </p:nvCxnSpPr>
              <p:spPr>
                <a:xfrm rot="10800000">
                  <a:off x="3748056" y="3889375"/>
                  <a:ext cx="621792" cy="1"/>
                </a:xfrm>
                <a:prstGeom prst="line">
                  <a:avLst/>
                </a:prstGeom>
                <a:ln w="571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2" name="Straight Connector 471"/>
                <p:cNvCxnSpPr/>
                <p:nvPr/>
              </p:nvCxnSpPr>
              <p:spPr>
                <a:xfrm rot="10800000">
                  <a:off x="5854687" y="3889375"/>
                  <a:ext cx="292608" cy="1"/>
                </a:xfrm>
                <a:prstGeom prst="line">
                  <a:avLst/>
                </a:prstGeom>
                <a:ln w="57150">
                  <a:solidFill>
                    <a:schemeClr val="accent4">
                      <a:lumMod val="40000"/>
                      <a:lumOff val="6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3" name="Straight Connector 472"/>
                <p:cNvCxnSpPr/>
                <p:nvPr/>
              </p:nvCxnSpPr>
              <p:spPr>
                <a:xfrm rot="10800000">
                  <a:off x="5566378" y="3889375"/>
                  <a:ext cx="292608" cy="1"/>
                </a:xfrm>
                <a:prstGeom prst="line">
                  <a:avLst/>
                </a:prstGeom>
                <a:ln w="57150">
                  <a:solidFill>
                    <a:schemeClr val="accent2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5" name="Oval 634"/>
              <p:cNvSpPr/>
              <p:nvPr/>
            </p:nvSpPr>
            <p:spPr>
              <a:xfrm>
                <a:off x="2780045" y="4349750"/>
                <a:ext cx="92075" cy="92075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672" name="Right Arrow 671"/>
          <p:cNvSpPr/>
          <p:nvPr/>
        </p:nvSpPr>
        <p:spPr>
          <a:xfrm>
            <a:off x="5676900" y="4879975"/>
            <a:ext cx="736600" cy="36830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ight Arrow 672"/>
          <p:cNvSpPr/>
          <p:nvPr/>
        </p:nvSpPr>
        <p:spPr>
          <a:xfrm>
            <a:off x="5676900" y="2854325"/>
            <a:ext cx="736600" cy="184150"/>
          </a:xfrm>
          <a:prstGeom prst="rightArrow">
            <a:avLst>
              <a:gd name="adj1" fmla="val 23276"/>
              <a:gd name="adj2" fmla="val 5282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Right Arrow 676"/>
          <p:cNvSpPr/>
          <p:nvPr/>
        </p:nvSpPr>
        <p:spPr>
          <a:xfrm>
            <a:off x="5676900" y="4972050"/>
            <a:ext cx="736600" cy="184150"/>
          </a:xfrm>
          <a:prstGeom prst="rightArrow">
            <a:avLst>
              <a:gd name="adj1" fmla="val 23276"/>
              <a:gd name="adj2" fmla="val 52821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677"/>
          <p:cNvGrpSpPr/>
          <p:nvPr/>
        </p:nvGrpSpPr>
        <p:grpSpPr>
          <a:xfrm rot="10800000">
            <a:off x="6689725" y="5616575"/>
            <a:ext cx="2207886" cy="211192"/>
            <a:chOff x="4367213" y="3613150"/>
            <a:chExt cx="2207886" cy="211192"/>
          </a:xfrm>
        </p:grpSpPr>
        <p:sp>
          <p:nvSpPr>
            <p:cNvPr id="679" name="Freeform 678"/>
            <p:cNvSpPr/>
            <p:nvPr/>
          </p:nvSpPr>
          <p:spPr>
            <a:xfrm>
              <a:off x="4752787" y="3752512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Freeform 679"/>
            <p:cNvSpPr/>
            <p:nvPr/>
          </p:nvSpPr>
          <p:spPr>
            <a:xfrm>
              <a:off x="6149276" y="3761477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Freeform 680"/>
            <p:cNvSpPr/>
            <p:nvPr/>
          </p:nvSpPr>
          <p:spPr>
            <a:xfrm>
              <a:off x="6321425" y="3613150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2" name="Straight Connector 681"/>
            <p:cNvCxnSpPr/>
            <p:nvPr/>
          </p:nvCxnSpPr>
          <p:spPr>
            <a:xfrm flipH="1" flipV="1">
              <a:off x="6514200" y="3721906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3" name="Freeform 682"/>
            <p:cNvSpPr/>
            <p:nvPr/>
          </p:nvSpPr>
          <p:spPr>
            <a:xfrm>
              <a:off x="5553075" y="3738563"/>
              <a:ext cx="314325" cy="61912"/>
            </a:xfrm>
            <a:custGeom>
              <a:avLst/>
              <a:gdLst>
                <a:gd name="connsiteX0" fmla="*/ 0 w 314325"/>
                <a:gd name="connsiteY0" fmla="*/ 23812 h 61912"/>
                <a:gd name="connsiteX1" fmla="*/ 28575 w 314325"/>
                <a:gd name="connsiteY1" fmla="*/ 42862 h 61912"/>
                <a:gd name="connsiteX2" fmla="*/ 42863 w 314325"/>
                <a:gd name="connsiteY2" fmla="*/ 52387 h 61912"/>
                <a:gd name="connsiteX3" fmla="*/ 61913 w 314325"/>
                <a:gd name="connsiteY3" fmla="*/ 47625 h 61912"/>
                <a:gd name="connsiteX4" fmla="*/ 85725 w 314325"/>
                <a:gd name="connsiteY4" fmla="*/ 19050 h 61912"/>
                <a:gd name="connsiteX5" fmla="*/ 100013 w 314325"/>
                <a:gd name="connsiteY5" fmla="*/ 9525 h 61912"/>
                <a:gd name="connsiteX6" fmla="*/ 133350 w 314325"/>
                <a:gd name="connsiteY6" fmla="*/ 23812 h 61912"/>
                <a:gd name="connsiteX7" fmla="*/ 152400 w 314325"/>
                <a:gd name="connsiteY7" fmla="*/ 52387 h 61912"/>
                <a:gd name="connsiteX8" fmla="*/ 180975 w 314325"/>
                <a:gd name="connsiteY8" fmla="*/ 61912 h 61912"/>
                <a:gd name="connsiteX9" fmla="*/ 190500 w 314325"/>
                <a:gd name="connsiteY9" fmla="*/ 47625 h 61912"/>
                <a:gd name="connsiteX10" fmla="*/ 209550 w 314325"/>
                <a:gd name="connsiteY10" fmla="*/ 4762 h 61912"/>
                <a:gd name="connsiteX11" fmla="*/ 223838 w 314325"/>
                <a:gd name="connsiteY11" fmla="*/ 0 h 61912"/>
                <a:gd name="connsiteX12" fmla="*/ 252413 w 314325"/>
                <a:gd name="connsiteY12" fmla="*/ 4762 h 61912"/>
                <a:gd name="connsiteX13" fmla="*/ 280988 w 314325"/>
                <a:gd name="connsiteY13" fmla="*/ 23812 h 61912"/>
                <a:gd name="connsiteX14" fmla="*/ 304800 w 314325"/>
                <a:gd name="connsiteY14" fmla="*/ 57150 h 61912"/>
                <a:gd name="connsiteX15" fmla="*/ 314325 w 314325"/>
                <a:gd name="connsiteY15" fmla="*/ 57150 h 6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4325" h="61912">
                  <a:moveTo>
                    <a:pt x="0" y="23812"/>
                  </a:moveTo>
                  <a:lnTo>
                    <a:pt x="28575" y="42862"/>
                  </a:lnTo>
                  <a:lnTo>
                    <a:pt x="42863" y="52387"/>
                  </a:lnTo>
                  <a:cubicBezTo>
                    <a:pt x="49213" y="50800"/>
                    <a:pt x="56230" y="50872"/>
                    <a:pt x="61913" y="47625"/>
                  </a:cubicBezTo>
                  <a:cubicBezTo>
                    <a:pt x="80115" y="37223"/>
                    <a:pt x="72576" y="32199"/>
                    <a:pt x="85725" y="19050"/>
                  </a:cubicBezTo>
                  <a:cubicBezTo>
                    <a:pt x="89773" y="15003"/>
                    <a:pt x="95250" y="12700"/>
                    <a:pt x="100013" y="9525"/>
                  </a:cubicBezTo>
                  <a:cubicBezTo>
                    <a:pt x="112581" y="12667"/>
                    <a:pt x="124141" y="13287"/>
                    <a:pt x="133350" y="23812"/>
                  </a:cubicBezTo>
                  <a:cubicBezTo>
                    <a:pt x="140888" y="32427"/>
                    <a:pt x="141540" y="48767"/>
                    <a:pt x="152400" y="52387"/>
                  </a:cubicBezTo>
                  <a:lnTo>
                    <a:pt x="180975" y="61912"/>
                  </a:lnTo>
                  <a:cubicBezTo>
                    <a:pt x="184150" y="57150"/>
                    <a:pt x="188175" y="52855"/>
                    <a:pt x="190500" y="47625"/>
                  </a:cubicBezTo>
                  <a:cubicBezTo>
                    <a:pt x="194915" y="37691"/>
                    <a:pt x="198401" y="13681"/>
                    <a:pt x="209550" y="4762"/>
                  </a:cubicBezTo>
                  <a:cubicBezTo>
                    <a:pt x="213470" y="1626"/>
                    <a:pt x="219075" y="1587"/>
                    <a:pt x="223838" y="0"/>
                  </a:cubicBezTo>
                  <a:cubicBezTo>
                    <a:pt x="233363" y="1587"/>
                    <a:pt x="243499" y="1048"/>
                    <a:pt x="252413" y="4762"/>
                  </a:cubicBezTo>
                  <a:cubicBezTo>
                    <a:pt x="262980" y="9165"/>
                    <a:pt x="280988" y="23812"/>
                    <a:pt x="280988" y="23812"/>
                  </a:cubicBezTo>
                  <a:cubicBezTo>
                    <a:pt x="289832" y="50345"/>
                    <a:pt x="282122" y="52614"/>
                    <a:pt x="304800" y="57150"/>
                  </a:cubicBezTo>
                  <a:cubicBezTo>
                    <a:pt x="307913" y="57773"/>
                    <a:pt x="311150" y="57150"/>
                    <a:pt x="314325" y="57150"/>
                  </a:cubicBezTo>
                </a:path>
              </a:pathLst>
            </a:cu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4" name="Freeform 683"/>
            <p:cNvSpPr/>
            <p:nvPr/>
          </p:nvSpPr>
          <p:spPr>
            <a:xfrm>
              <a:off x="5862638" y="3743325"/>
              <a:ext cx="290512" cy="57150"/>
            </a:xfrm>
            <a:custGeom>
              <a:avLst/>
              <a:gdLst>
                <a:gd name="connsiteX0" fmla="*/ 0 w 290512"/>
                <a:gd name="connsiteY0" fmla="*/ 52388 h 57150"/>
                <a:gd name="connsiteX1" fmla="*/ 42862 w 290512"/>
                <a:gd name="connsiteY1" fmla="*/ 38100 h 57150"/>
                <a:gd name="connsiteX2" fmla="*/ 66675 w 290512"/>
                <a:gd name="connsiteY2" fmla="*/ 4763 h 57150"/>
                <a:gd name="connsiteX3" fmla="*/ 104775 w 290512"/>
                <a:gd name="connsiteY3" fmla="*/ 9525 h 57150"/>
                <a:gd name="connsiteX4" fmla="*/ 133350 w 290512"/>
                <a:gd name="connsiteY4" fmla="*/ 19050 h 57150"/>
                <a:gd name="connsiteX5" fmla="*/ 157162 w 290512"/>
                <a:gd name="connsiteY5" fmla="*/ 57150 h 57150"/>
                <a:gd name="connsiteX6" fmla="*/ 195262 w 290512"/>
                <a:gd name="connsiteY6" fmla="*/ 52388 h 57150"/>
                <a:gd name="connsiteX7" fmla="*/ 219075 w 290512"/>
                <a:gd name="connsiteY7" fmla="*/ 23813 h 57150"/>
                <a:gd name="connsiteX8" fmla="*/ 233362 w 290512"/>
                <a:gd name="connsiteY8" fmla="*/ 14288 h 57150"/>
                <a:gd name="connsiteX9" fmla="*/ 247650 w 290512"/>
                <a:gd name="connsiteY9" fmla="*/ 0 h 57150"/>
                <a:gd name="connsiteX10" fmla="*/ 261937 w 290512"/>
                <a:gd name="connsiteY10" fmla="*/ 4763 h 57150"/>
                <a:gd name="connsiteX11" fmla="*/ 271462 w 290512"/>
                <a:gd name="connsiteY11" fmla="*/ 19050 h 57150"/>
                <a:gd name="connsiteX12" fmla="*/ 290512 w 290512"/>
                <a:gd name="connsiteY12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0512" h="57150">
                  <a:moveTo>
                    <a:pt x="0" y="52388"/>
                  </a:moveTo>
                  <a:cubicBezTo>
                    <a:pt x="14287" y="47625"/>
                    <a:pt x="38100" y="52387"/>
                    <a:pt x="42862" y="38100"/>
                  </a:cubicBezTo>
                  <a:cubicBezTo>
                    <a:pt x="53975" y="4762"/>
                    <a:pt x="42862" y="12700"/>
                    <a:pt x="66675" y="4763"/>
                  </a:cubicBezTo>
                  <a:cubicBezTo>
                    <a:pt x="79375" y="6350"/>
                    <a:pt x="92260" y="6843"/>
                    <a:pt x="104775" y="9525"/>
                  </a:cubicBezTo>
                  <a:cubicBezTo>
                    <a:pt x="114592" y="11629"/>
                    <a:pt x="133350" y="19050"/>
                    <a:pt x="133350" y="19050"/>
                  </a:cubicBezTo>
                  <a:cubicBezTo>
                    <a:pt x="144685" y="53055"/>
                    <a:pt x="134521" y="42056"/>
                    <a:pt x="157162" y="57150"/>
                  </a:cubicBezTo>
                  <a:cubicBezTo>
                    <a:pt x="169862" y="55563"/>
                    <a:pt x="183234" y="56762"/>
                    <a:pt x="195262" y="52388"/>
                  </a:cubicBezTo>
                  <a:cubicBezTo>
                    <a:pt x="207522" y="47930"/>
                    <a:pt x="210976" y="31912"/>
                    <a:pt x="219075" y="23813"/>
                  </a:cubicBezTo>
                  <a:cubicBezTo>
                    <a:pt x="223122" y="19766"/>
                    <a:pt x="228965" y="17952"/>
                    <a:pt x="233362" y="14288"/>
                  </a:cubicBezTo>
                  <a:cubicBezTo>
                    <a:pt x="238536" y="9976"/>
                    <a:pt x="242887" y="4763"/>
                    <a:pt x="247650" y="0"/>
                  </a:cubicBezTo>
                  <a:cubicBezTo>
                    <a:pt x="252412" y="1588"/>
                    <a:pt x="258017" y="1627"/>
                    <a:pt x="261937" y="4763"/>
                  </a:cubicBezTo>
                  <a:cubicBezTo>
                    <a:pt x="266406" y="8339"/>
                    <a:pt x="267415" y="15003"/>
                    <a:pt x="271462" y="19050"/>
                  </a:cubicBezTo>
                  <a:cubicBezTo>
                    <a:pt x="281868" y="29455"/>
                    <a:pt x="281469" y="28575"/>
                    <a:pt x="290512" y="28575"/>
                  </a:cubicBezTo>
                </a:path>
              </a:pathLst>
            </a:custGeom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Freeform 684"/>
            <p:cNvSpPr/>
            <p:nvPr/>
          </p:nvSpPr>
          <p:spPr>
            <a:xfrm>
              <a:off x="4367213" y="3756651"/>
              <a:ext cx="395287" cy="67691"/>
            </a:xfrm>
            <a:custGeom>
              <a:avLst/>
              <a:gdLst>
                <a:gd name="connsiteX0" fmla="*/ 395287 w 395287"/>
                <a:gd name="connsiteY0" fmla="*/ 39062 h 67691"/>
                <a:gd name="connsiteX1" fmla="*/ 381000 w 395287"/>
                <a:gd name="connsiteY1" fmla="*/ 43824 h 67691"/>
                <a:gd name="connsiteX2" fmla="*/ 366712 w 395287"/>
                <a:gd name="connsiteY2" fmla="*/ 58112 h 67691"/>
                <a:gd name="connsiteX3" fmla="*/ 352425 w 395287"/>
                <a:gd name="connsiteY3" fmla="*/ 67637 h 67691"/>
                <a:gd name="connsiteX4" fmla="*/ 300037 w 395287"/>
                <a:gd name="connsiteY4" fmla="*/ 62874 h 67691"/>
                <a:gd name="connsiteX5" fmla="*/ 285750 w 395287"/>
                <a:gd name="connsiteY5" fmla="*/ 48587 h 67691"/>
                <a:gd name="connsiteX6" fmla="*/ 271462 w 395287"/>
                <a:gd name="connsiteY6" fmla="*/ 39062 h 67691"/>
                <a:gd name="connsiteX7" fmla="*/ 261937 w 395287"/>
                <a:gd name="connsiteY7" fmla="*/ 24774 h 67691"/>
                <a:gd name="connsiteX8" fmla="*/ 247650 w 395287"/>
                <a:gd name="connsiteY8" fmla="*/ 20012 h 67691"/>
                <a:gd name="connsiteX9" fmla="*/ 233362 w 395287"/>
                <a:gd name="connsiteY9" fmla="*/ 10487 h 67691"/>
                <a:gd name="connsiteX10" fmla="*/ 209550 w 395287"/>
                <a:gd name="connsiteY10" fmla="*/ 34299 h 67691"/>
                <a:gd name="connsiteX11" fmla="*/ 195262 w 395287"/>
                <a:gd name="connsiteY11" fmla="*/ 43824 h 67691"/>
                <a:gd name="connsiteX12" fmla="*/ 180975 w 395287"/>
                <a:gd name="connsiteY12" fmla="*/ 58112 h 67691"/>
                <a:gd name="connsiteX13" fmla="*/ 142875 w 395287"/>
                <a:gd name="connsiteY13" fmla="*/ 53349 h 67691"/>
                <a:gd name="connsiteX14" fmla="*/ 123825 w 395287"/>
                <a:gd name="connsiteY14" fmla="*/ 24774 h 67691"/>
                <a:gd name="connsiteX15" fmla="*/ 80962 w 395287"/>
                <a:gd name="connsiteY15" fmla="*/ 962 h 67691"/>
                <a:gd name="connsiteX16" fmla="*/ 28575 w 395287"/>
                <a:gd name="connsiteY16" fmla="*/ 34299 h 67691"/>
                <a:gd name="connsiteX17" fmla="*/ 14287 w 395287"/>
                <a:gd name="connsiteY17" fmla="*/ 48587 h 67691"/>
                <a:gd name="connsiteX18" fmla="*/ 0 w 395287"/>
                <a:gd name="connsiteY18" fmla="*/ 53349 h 6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95287" h="67691">
                  <a:moveTo>
                    <a:pt x="395287" y="39062"/>
                  </a:moveTo>
                  <a:cubicBezTo>
                    <a:pt x="390525" y="40649"/>
                    <a:pt x="385177" y="41039"/>
                    <a:pt x="381000" y="43824"/>
                  </a:cubicBezTo>
                  <a:cubicBezTo>
                    <a:pt x="375396" y="47560"/>
                    <a:pt x="371886" y="53800"/>
                    <a:pt x="366712" y="58112"/>
                  </a:cubicBezTo>
                  <a:cubicBezTo>
                    <a:pt x="362315" y="61776"/>
                    <a:pt x="357187" y="64462"/>
                    <a:pt x="352425" y="67637"/>
                  </a:cubicBezTo>
                  <a:cubicBezTo>
                    <a:pt x="334962" y="66049"/>
                    <a:pt x="316897" y="67691"/>
                    <a:pt x="300037" y="62874"/>
                  </a:cubicBezTo>
                  <a:cubicBezTo>
                    <a:pt x="293561" y="61024"/>
                    <a:pt x="290924" y="52899"/>
                    <a:pt x="285750" y="48587"/>
                  </a:cubicBezTo>
                  <a:cubicBezTo>
                    <a:pt x="281353" y="44923"/>
                    <a:pt x="276225" y="42237"/>
                    <a:pt x="271462" y="39062"/>
                  </a:cubicBezTo>
                  <a:cubicBezTo>
                    <a:pt x="268287" y="34299"/>
                    <a:pt x="266407" y="28350"/>
                    <a:pt x="261937" y="24774"/>
                  </a:cubicBezTo>
                  <a:cubicBezTo>
                    <a:pt x="258017" y="21638"/>
                    <a:pt x="252140" y="22257"/>
                    <a:pt x="247650" y="20012"/>
                  </a:cubicBezTo>
                  <a:cubicBezTo>
                    <a:pt x="242530" y="17452"/>
                    <a:pt x="238125" y="13662"/>
                    <a:pt x="233362" y="10487"/>
                  </a:cubicBezTo>
                  <a:cubicBezTo>
                    <a:pt x="195259" y="35890"/>
                    <a:pt x="241303" y="2547"/>
                    <a:pt x="209550" y="34299"/>
                  </a:cubicBezTo>
                  <a:cubicBezTo>
                    <a:pt x="205502" y="38346"/>
                    <a:pt x="199659" y="40160"/>
                    <a:pt x="195262" y="43824"/>
                  </a:cubicBezTo>
                  <a:cubicBezTo>
                    <a:pt x="190088" y="48136"/>
                    <a:pt x="185737" y="53349"/>
                    <a:pt x="180975" y="58112"/>
                  </a:cubicBezTo>
                  <a:cubicBezTo>
                    <a:pt x="168275" y="56524"/>
                    <a:pt x="153930" y="59798"/>
                    <a:pt x="142875" y="53349"/>
                  </a:cubicBezTo>
                  <a:cubicBezTo>
                    <a:pt x="132987" y="47581"/>
                    <a:pt x="133350" y="31124"/>
                    <a:pt x="123825" y="24774"/>
                  </a:cubicBezTo>
                  <a:cubicBezTo>
                    <a:pt x="91073" y="2939"/>
                    <a:pt x="106110" y="9344"/>
                    <a:pt x="80962" y="962"/>
                  </a:cubicBezTo>
                  <a:cubicBezTo>
                    <a:pt x="43941" y="8366"/>
                    <a:pt x="62874" y="0"/>
                    <a:pt x="28575" y="34299"/>
                  </a:cubicBezTo>
                  <a:cubicBezTo>
                    <a:pt x="23812" y="39062"/>
                    <a:pt x="20677" y="46457"/>
                    <a:pt x="14287" y="48587"/>
                  </a:cubicBezTo>
                  <a:lnTo>
                    <a:pt x="0" y="53349"/>
                  </a:ln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oup 685"/>
          <p:cNvGrpSpPr/>
          <p:nvPr/>
        </p:nvGrpSpPr>
        <p:grpSpPr>
          <a:xfrm rot="10800000">
            <a:off x="6689725" y="5340350"/>
            <a:ext cx="2207886" cy="211192"/>
            <a:chOff x="4367213" y="3613150"/>
            <a:chExt cx="2207886" cy="211192"/>
          </a:xfrm>
        </p:grpSpPr>
        <p:sp>
          <p:nvSpPr>
            <p:cNvPr id="687" name="Freeform 686"/>
            <p:cNvSpPr/>
            <p:nvPr/>
          </p:nvSpPr>
          <p:spPr>
            <a:xfrm>
              <a:off x="4752787" y="3752512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8" name="Freeform 687"/>
            <p:cNvSpPr/>
            <p:nvPr/>
          </p:nvSpPr>
          <p:spPr>
            <a:xfrm>
              <a:off x="6149276" y="3761477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9" name="Freeform 688"/>
            <p:cNvSpPr/>
            <p:nvPr/>
          </p:nvSpPr>
          <p:spPr>
            <a:xfrm>
              <a:off x="6321425" y="3613150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0" name="Straight Connector 689"/>
            <p:cNvCxnSpPr/>
            <p:nvPr/>
          </p:nvCxnSpPr>
          <p:spPr>
            <a:xfrm flipH="1" flipV="1">
              <a:off x="6514200" y="3721906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1" name="Freeform 690"/>
            <p:cNvSpPr/>
            <p:nvPr/>
          </p:nvSpPr>
          <p:spPr>
            <a:xfrm>
              <a:off x="5553075" y="3738563"/>
              <a:ext cx="314325" cy="61912"/>
            </a:xfrm>
            <a:custGeom>
              <a:avLst/>
              <a:gdLst>
                <a:gd name="connsiteX0" fmla="*/ 0 w 314325"/>
                <a:gd name="connsiteY0" fmla="*/ 23812 h 61912"/>
                <a:gd name="connsiteX1" fmla="*/ 28575 w 314325"/>
                <a:gd name="connsiteY1" fmla="*/ 42862 h 61912"/>
                <a:gd name="connsiteX2" fmla="*/ 42863 w 314325"/>
                <a:gd name="connsiteY2" fmla="*/ 52387 h 61912"/>
                <a:gd name="connsiteX3" fmla="*/ 61913 w 314325"/>
                <a:gd name="connsiteY3" fmla="*/ 47625 h 61912"/>
                <a:gd name="connsiteX4" fmla="*/ 85725 w 314325"/>
                <a:gd name="connsiteY4" fmla="*/ 19050 h 61912"/>
                <a:gd name="connsiteX5" fmla="*/ 100013 w 314325"/>
                <a:gd name="connsiteY5" fmla="*/ 9525 h 61912"/>
                <a:gd name="connsiteX6" fmla="*/ 133350 w 314325"/>
                <a:gd name="connsiteY6" fmla="*/ 23812 h 61912"/>
                <a:gd name="connsiteX7" fmla="*/ 152400 w 314325"/>
                <a:gd name="connsiteY7" fmla="*/ 52387 h 61912"/>
                <a:gd name="connsiteX8" fmla="*/ 180975 w 314325"/>
                <a:gd name="connsiteY8" fmla="*/ 61912 h 61912"/>
                <a:gd name="connsiteX9" fmla="*/ 190500 w 314325"/>
                <a:gd name="connsiteY9" fmla="*/ 47625 h 61912"/>
                <a:gd name="connsiteX10" fmla="*/ 209550 w 314325"/>
                <a:gd name="connsiteY10" fmla="*/ 4762 h 61912"/>
                <a:gd name="connsiteX11" fmla="*/ 223838 w 314325"/>
                <a:gd name="connsiteY11" fmla="*/ 0 h 61912"/>
                <a:gd name="connsiteX12" fmla="*/ 252413 w 314325"/>
                <a:gd name="connsiteY12" fmla="*/ 4762 h 61912"/>
                <a:gd name="connsiteX13" fmla="*/ 280988 w 314325"/>
                <a:gd name="connsiteY13" fmla="*/ 23812 h 61912"/>
                <a:gd name="connsiteX14" fmla="*/ 304800 w 314325"/>
                <a:gd name="connsiteY14" fmla="*/ 57150 h 61912"/>
                <a:gd name="connsiteX15" fmla="*/ 314325 w 314325"/>
                <a:gd name="connsiteY15" fmla="*/ 57150 h 6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4325" h="61912">
                  <a:moveTo>
                    <a:pt x="0" y="23812"/>
                  </a:moveTo>
                  <a:lnTo>
                    <a:pt x="28575" y="42862"/>
                  </a:lnTo>
                  <a:lnTo>
                    <a:pt x="42863" y="52387"/>
                  </a:lnTo>
                  <a:cubicBezTo>
                    <a:pt x="49213" y="50800"/>
                    <a:pt x="56230" y="50872"/>
                    <a:pt x="61913" y="47625"/>
                  </a:cubicBezTo>
                  <a:cubicBezTo>
                    <a:pt x="80115" y="37223"/>
                    <a:pt x="72576" y="32199"/>
                    <a:pt x="85725" y="19050"/>
                  </a:cubicBezTo>
                  <a:cubicBezTo>
                    <a:pt x="89773" y="15003"/>
                    <a:pt x="95250" y="12700"/>
                    <a:pt x="100013" y="9525"/>
                  </a:cubicBezTo>
                  <a:cubicBezTo>
                    <a:pt x="112581" y="12667"/>
                    <a:pt x="124141" y="13287"/>
                    <a:pt x="133350" y="23812"/>
                  </a:cubicBezTo>
                  <a:cubicBezTo>
                    <a:pt x="140888" y="32427"/>
                    <a:pt x="141540" y="48767"/>
                    <a:pt x="152400" y="52387"/>
                  </a:cubicBezTo>
                  <a:lnTo>
                    <a:pt x="180975" y="61912"/>
                  </a:lnTo>
                  <a:cubicBezTo>
                    <a:pt x="184150" y="57150"/>
                    <a:pt x="188175" y="52855"/>
                    <a:pt x="190500" y="47625"/>
                  </a:cubicBezTo>
                  <a:cubicBezTo>
                    <a:pt x="194915" y="37691"/>
                    <a:pt x="198401" y="13681"/>
                    <a:pt x="209550" y="4762"/>
                  </a:cubicBezTo>
                  <a:cubicBezTo>
                    <a:pt x="213470" y="1626"/>
                    <a:pt x="219075" y="1587"/>
                    <a:pt x="223838" y="0"/>
                  </a:cubicBezTo>
                  <a:cubicBezTo>
                    <a:pt x="233363" y="1587"/>
                    <a:pt x="243499" y="1048"/>
                    <a:pt x="252413" y="4762"/>
                  </a:cubicBezTo>
                  <a:cubicBezTo>
                    <a:pt x="262980" y="9165"/>
                    <a:pt x="280988" y="23812"/>
                    <a:pt x="280988" y="23812"/>
                  </a:cubicBezTo>
                  <a:cubicBezTo>
                    <a:pt x="289832" y="50345"/>
                    <a:pt x="282122" y="52614"/>
                    <a:pt x="304800" y="57150"/>
                  </a:cubicBezTo>
                  <a:cubicBezTo>
                    <a:pt x="307913" y="57773"/>
                    <a:pt x="311150" y="57150"/>
                    <a:pt x="314325" y="57150"/>
                  </a:cubicBezTo>
                </a:path>
              </a:pathLst>
            </a:cu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Freeform 691"/>
            <p:cNvSpPr/>
            <p:nvPr/>
          </p:nvSpPr>
          <p:spPr>
            <a:xfrm>
              <a:off x="5862638" y="3743325"/>
              <a:ext cx="290512" cy="57150"/>
            </a:xfrm>
            <a:custGeom>
              <a:avLst/>
              <a:gdLst>
                <a:gd name="connsiteX0" fmla="*/ 0 w 290512"/>
                <a:gd name="connsiteY0" fmla="*/ 52388 h 57150"/>
                <a:gd name="connsiteX1" fmla="*/ 42862 w 290512"/>
                <a:gd name="connsiteY1" fmla="*/ 38100 h 57150"/>
                <a:gd name="connsiteX2" fmla="*/ 66675 w 290512"/>
                <a:gd name="connsiteY2" fmla="*/ 4763 h 57150"/>
                <a:gd name="connsiteX3" fmla="*/ 104775 w 290512"/>
                <a:gd name="connsiteY3" fmla="*/ 9525 h 57150"/>
                <a:gd name="connsiteX4" fmla="*/ 133350 w 290512"/>
                <a:gd name="connsiteY4" fmla="*/ 19050 h 57150"/>
                <a:gd name="connsiteX5" fmla="*/ 157162 w 290512"/>
                <a:gd name="connsiteY5" fmla="*/ 57150 h 57150"/>
                <a:gd name="connsiteX6" fmla="*/ 195262 w 290512"/>
                <a:gd name="connsiteY6" fmla="*/ 52388 h 57150"/>
                <a:gd name="connsiteX7" fmla="*/ 219075 w 290512"/>
                <a:gd name="connsiteY7" fmla="*/ 23813 h 57150"/>
                <a:gd name="connsiteX8" fmla="*/ 233362 w 290512"/>
                <a:gd name="connsiteY8" fmla="*/ 14288 h 57150"/>
                <a:gd name="connsiteX9" fmla="*/ 247650 w 290512"/>
                <a:gd name="connsiteY9" fmla="*/ 0 h 57150"/>
                <a:gd name="connsiteX10" fmla="*/ 261937 w 290512"/>
                <a:gd name="connsiteY10" fmla="*/ 4763 h 57150"/>
                <a:gd name="connsiteX11" fmla="*/ 271462 w 290512"/>
                <a:gd name="connsiteY11" fmla="*/ 19050 h 57150"/>
                <a:gd name="connsiteX12" fmla="*/ 290512 w 290512"/>
                <a:gd name="connsiteY12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0512" h="57150">
                  <a:moveTo>
                    <a:pt x="0" y="52388"/>
                  </a:moveTo>
                  <a:cubicBezTo>
                    <a:pt x="14287" y="47625"/>
                    <a:pt x="38100" y="52387"/>
                    <a:pt x="42862" y="38100"/>
                  </a:cubicBezTo>
                  <a:cubicBezTo>
                    <a:pt x="53975" y="4762"/>
                    <a:pt x="42862" y="12700"/>
                    <a:pt x="66675" y="4763"/>
                  </a:cubicBezTo>
                  <a:cubicBezTo>
                    <a:pt x="79375" y="6350"/>
                    <a:pt x="92260" y="6843"/>
                    <a:pt x="104775" y="9525"/>
                  </a:cubicBezTo>
                  <a:cubicBezTo>
                    <a:pt x="114592" y="11629"/>
                    <a:pt x="133350" y="19050"/>
                    <a:pt x="133350" y="19050"/>
                  </a:cubicBezTo>
                  <a:cubicBezTo>
                    <a:pt x="144685" y="53055"/>
                    <a:pt x="134521" y="42056"/>
                    <a:pt x="157162" y="57150"/>
                  </a:cubicBezTo>
                  <a:cubicBezTo>
                    <a:pt x="169862" y="55563"/>
                    <a:pt x="183234" y="56762"/>
                    <a:pt x="195262" y="52388"/>
                  </a:cubicBezTo>
                  <a:cubicBezTo>
                    <a:pt x="207522" y="47930"/>
                    <a:pt x="210976" y="31912"/>
                    <a:pt x="219075" y="23813"/>
                  </a:cubicBezTo>
                  <a:cubicBezTo>
                    <a:pt x="223122" y="19766"/>
                    <a:pt x="228965" y="17952"/>
                    <a:pt x="233362" y="14288"/>
                  </a:cubicBezTo>
                  <a:cubicBezTo>
                    <a:pt x="238536" y="9976"/>
                    <a:pt x="242887" y="4763"/>
                    <a:pt x="247650" y="0"/>
                  </a:cubicBezTo>
                  <a:cubicBezTo>
                    <a:pt x="252412" y="1588"/>
                    <a:pt x="258017" y="1627"/>
                    <a:pt x="261937" y="4763"/>
                  </a:cubicBezTo>
                  <a:cubicBezTo>
                    <a:pt x="266406" y="8339"/>
                    <a:pt x="267415" y="15003"/>
                    <a:pt x="271462" y="19050"/>
                  </a:cubicBezTo>
                  <a:cubicBezTo>
                    <a:pt x="281868" y="29455"/>
                    <a:pt x="281469" y="28575"/>
                    <a:pt x="290512" y="28575"/>
                  </a:cubicBezTo>
                </a:path>
              </a:pathLst>
            </a:custGeom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Freeform 692"/>
            <p:cNvSpPr/>
            <p:nvPr/>
          </p:nvSpPr>
          <p:spPr>
            <a:xfrm>
              <a:off x="4367213" y="3756651"/>
              <a:ext cx="395287" cy="67691"/>
            </a:xfrm>
            <a:custGeom>
              <a:avLst/>
              <a:gdLst>
                <a:gd name="connsiteX0" fmla="*/ 395287 w 395287"/>
                <a:gd name="connsiteY0" fmla="*/ 39062 h 67691"/>
                <a:gd name="connsiteX1" fmla="*/ 381000 w 395287"/>
                <a:gd name="connsiteY1" fmla="*/ 43824 h 67691"/>
                <a:gd name="connsiteX2" fmla="*/ 366712 w 395287"/>
                <a:gd name="connsiteY2" fmla="*/ 58112 h 67691"/>
                <a:gd name="connsiteX3" fmla="*/ 352425 w 395287"/>
                <a:gd name="connsiteY3" fmla="*/ 67637 h 67691"/>
                <a:gd name="connsiteX4" fmla="*/ 300037 w 395287"/>
                <a:gd name="connsiteY4" fmla="*/ 62874 h 67691"/>
                <a:gd name="connsiteX5" fmla="*/ 285750 w 395287"/>
                <a:gd name="connsiteY5" fmla="*/ 48587 h 67691"/>
                <a:gd name="connsiteX6" fmla="*/ 271462 w 395287"/>
                <a:gd name="connsiteY6" fmla="*/ 39062 h 67691"/>
                <a:gd name="connsiteX7" fmla="*/ 261937 w 395287"/>
                <a:gd name="connsiteY7" fmla="*/ 24774 h 67691"/>
                <a:gd name="connsiteX8" fmla="*/ 247650 w 395287"/>
                <a:gd name="connsiteY8" fmla="*/ 20012 h 67691"/>
                <a:gd name="connsiteX9" fmla="*/ 233362 w 395287"/>
                <a:gd name="connsiteY9" fmla="*/ 10487 h 67691"/>
                <a:gd name="connsiteX10" fmla="*/ 209550 w 395287"/>
                <a:gd name="connsiteY10" fmla="*/ 34299 h 67691"/>
                <a:gd name="connsiteX11" fmla="*/ 195262 w 395287"/>
                <a:gd name="connsiteY11" fmla="*/ 43824 h 67691"/>
                <a:gd name="connsiteX12" fmla="*/ 180975 w 395287"/>
                <a:gd name="connsiteY12" fmla="*/ 58112 h 67691"/>
                <a:gd name="connsiteX13" fmla="*/ 142875 w 395287"/>
                <a:gd name="connsiteY13" fmla="*/ 53349 h 67691"/>
                <a:gd name="connsiteX14" fmla="*/ 123825 w 395287"/>
                <a:gd name="connsiteY14" fmla="*/ 24774 h 67691"/>
                <a:gd name="connsiteX15" fmla="*/ 80962 w 395287"/>
                <a:gd name="connsiteY15" fmla="*/ 962 h 67691"/>
                <a:gd name="connsiteX16" fmla="*/ 28575 w 395287"/>
                <a:gd name="connsiteY16" fmla="*/ 34299 h 67691"/>
                <a:gd name="connsiteX17" fmla="*/ 14287 w 395287"/>
                <a:gd name="connsiteY17" fmla="*/ 48587 h 67691"/>
                <a:gd name="connsiteX18" fmla="*/ 0 w 395287"/>
                <a:gd name="connsiteY18" fmla="*/ 53349 h 6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95287" h="67691">
                  <a:moveTo>
                    <a:pt x="395287" y="39062"/>
                  </a:moveTo>
                  <a:cubicBezTo>
                    <a:pt x="390525" y="40649"/>
                    <a:pt x="385177" y="41039"/>
                    <a:pt x="381000" y="43824"/>
                  </a:cubicBezTo>
                  <a:cubicBezTo>
                    <a:pt x="375396" y="47560"/>
                    <a:pt x="371886" y="53800"/>
                    <a:pt x="366712" y="58112"/>
                  </a:cubicBezTo>
                  <a:cubicBezTo>
                    <a:pt x="362315" y="61776"/>
                    <a:pt x="357187" y="64462"/>
                    <a:pt x="352425" y="67637"/>
                  </a:cubicBezTo>
                  <a:cubicBezTo>
                    <a:pt x="334962" y="66049"/>
                    <a:pt x="316897" y="67691"/>
                    <a:pt x="300037" y="62874"/>
                  </a:cubicBezTo>
                  <a:cubicBezTo>
                    <a:pt x="293561" y="61024"/>
                    <a:pt x="290924" y="52899"/>
                    <a:pt x="285750" y="48587"/>
                  </a:cubicBezTo>
                  <a:cubicBezTo>
                    <a:pt x="281353" y="44923"/>
                    <a:pt x="276225" y="42237"/>
                    <a:pt x="271462" y="39062"/>
                  </a:cubicBezTo>
                  <a:cubicBezTo>
                    <a:pt x="268287" y="34299"/>
                    <a:pt x="266407" y="28350"/>
                    <a:pt x="261937" y="24774"/>
                  </a:cubicBezTo>
                  <a:cubicBezTo>
                    <a:pt x="258017" y="21638"/>
                    <a:pt x="252140" y="22257"/>
                    <a:pt x="247650" y="20012"/>
                  </a:cubicBezTo>
                  <a:cubicBezTo>
                    <a:pt x="242530" y="17452"/>
                    <a:pt x="238125" y="13662"/>
                    <a:pt x="233362" y="10487"/>
                  </a:cubicBezTo>
                  <a:cubicBezTo>
                    <a:pt x="195259" y="35890"/>
                    <a:pt x="241303" y="2547"/>
                    <a:pt x="209550" y="34299"/>
                  </a:cubicBezTo>
                  <a:cubicBezTo>
                    <a:pt x="205502" y="38346"/>
                    <a:pt x="199659" y="40160"/>
                    <a:pt x="195262" y="43824"/>
                  </a:cubicBezTo>
                  <a:cubicBezTo>
                    <a:pt x="190088" y="48136"/>
                    <a:pt x="185737" y="53349"/>
                    <a:pt x="180975" y="58112"/>
                  </a:cubicBezTo>
                  <a:cubicBezTo>
                    <a:pt x="168275" y="56524"/>
                    <a:pt x="153930" y="59798"/>
                    <a:pt x="142875" y="53349"/>
                  </a:cubicBezTo>
                  <a:cubicBezTo>
                    <a:pt x="132987" y="47581"/>
                    <a:pt x="133350" y="31124"/>
                    <a:pt x="123825" y="24774"/>
                  </a:cubicBezTo>
                  <a:cubicBezTo>
                    <a:pt x="91073" y="2939"/>
                    <a:pt x="106110" y="9344"/>
                    <a:pt x="80962" y="962"/>
                  </a:cubicBezTo>
                  <a:cubicBezTo>
                    <a:pt x="43941" y="8366"/>
                    <a:pt x="62874" y="0"/>
                    <a:pt x="28575" y="34299"/>
                  </a:cubicBezTo>
                  <a:cubicBezTo>
                    <a:pt x="23812" y="39062"/>
                    <a:pt x="20677" y="46457"/>
                    <a:pt x="14287" y="48587"/>
                  </a:cubicBezTo>
                  <a:lnTo>
                    <a:pt x="0" y="53349"/>
                  </a:ln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693"/>
          <p:cNvGrpSpPr/>
          <p:nvPr/>
        </p:nvGrpSpPr>
        <p:grpSpPr>
          <a:xfrm rot="10800000">
            <a:off x="6689725" y="5892800"/>
            <a:ext cx="2207886" cy="211192"/>
            <a:chOff x="4367213" y="3613150"/>
            <a:chExt cx="2207886" cy="211192"/>
          </a:xfrm>
        </p:grpSpPr>
        <p:sp>
          <p:nvSpPr>
            <p:cNvPr id="695" name="Freeform 694"/>
            <p:cNvSpPr/>
            <p:nvPr/>
          </p:nvSpPr>
          <p:spPr>
            <a:xfrm>
              <a:off x="4752787" y="3752512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Freeform 695"/>
            <p:cNvSpPr/>
            <p:nvPr/>
          </p:nvSpPr>
          <p:spPr>
            <a:xfrm>
              <a:off x="6149276" y="3761477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7" name="Freeform 696"/>
            <p:cNvSpPr/>
            <p:nvPr/>
          </p:nvSpPr>
          <p:spPr>
            <a:xfrm>
              <a:off x="6321425" y="3613150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8" name="Straight Connector 697"/>
            <p:cNvCxnSpPr/>
            <p:nvPr/>
          </p:nvCxnSpPr>
          <p:spPr>
            <a:xfrm flipH="1" flipV="1">
              <a:off x="6514200" y="3721906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9" name="Freeform 698"/>
            <p:cNvSpPr/>
            <p:nvPr/>
          </p:nvSpPr>
          <p:spPr>
            <a:xfrm>
              <a:off x="5553075" y="3738563"/>
              <a:ext cx="314325" cy="61912"/>
            </a:xfrm>
            <a:custGeom>
              <a:avLst/>
              <a:gdLst>
                <a:gd name="connsiteX0" fmla="*/ 0 w 314325"/>
                <a:gd name="connsiteY0" fmla="*/ 23812 h 61912"/>
                <a:gd name="connsiteX1" fmla="*/ 28575 w 314325"/>
                <a:gd name="connsiteY1" fmla="*/ 42862 h 61912"/>
                <a:gd name="connsiteX2" fmla="*/ 42863 w 314325"/>
                <a:gd name="connsiteY2" fmla="*/ 52387 h 61912"/>
                <a:gd name="connsiteX3" fmla="*/ 61913 w 314325"/>
                <a:gd name="connsiteY3" fmla="*/ 47625 h 61912"/>
                <a:gd name="connsiteX4" fmla="*/ 85725 w 314325"/>
                <a:gd name="connsiteY4" fmla="*/ 19050 h 61912"/>
                <a:gd name="connsiteX5" fmla="*/ 100013 w 314325"/>
                <a:gd name="connsiteY5" fmla="*/ 9525 h 61912"/>
                <a:gd name="connsiteX6" fmla="*/ 133350 w 314325"/>
                <a:gd name="connsiteY6" fmla="*/ 23812 h 61912"/>
                <a:gd name="connsiteX7" fmla="*/ 152400 w 314325"/>
                <a:gd name="connsiteY7" fmla="*/ 52387 h 61912"/>
                <a:gd name="connsiteX8" fmla="*/ 180975 w 314325"/>
                <a:gd name="connsiteY8" fmla="*/ 61912 h 61912"/>
                <a:gd name="connsiteX9" fmla="*/ 190500 w 314325"/>
                <a:gd name="connsiteY9" fmla="*/ 47625 h 61912"/>
                <a:gd name="connsiteX10" fmla="*/ 209550 w 314325"/>
                <a:gd name="connsiteY10" fmla="*/ 4762 h 61912"/>
                <a:gd name="connsiteX11" fmla="*/ 223838 w 314325"/>
                <a:gd name="connsiteY11" fmla="*/ 0 h 61912"/>
                <a:gd name="connsiteX12" fmla="*/ 252413 w 314325"/>
                <a:gd name="connsiteY12" fmla="*/ 4762 h 61912"/>
                <a:gd name="connsiteX13" fmla="*/ 280988 w 314325"/>
                <a:gd name="connsiteY13" fmla="*/ 23812 h 61912"/>
                <a:gd name="connsiteX14" fmla="*/ 304800 w 314325"/>
                <a:gd name="connsiteY14" fmla="*/ 57150 h 61912"/>
                <a:gd name="connsiteX15" fmla="*/ 314325 w 314325"/>
                <a:gd name="connsiteY15" fmla="*/ 57150 h 6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4325" h="61912">
                  <a:moveTo>
                    <a:pt x="0" y="23812"/>
                  </a:moveTo>
                  <a:lnTo>
                    <a:pt x="28575" y="42862"/>
                  </a:lnTo>
                  <a:lnTo>
                    <a:pt x="42863" y="52387"/>
                  </a:lnTo>
                  <a:cubicBezTo>
                    <a:pt x="49213" y="50800"/>
                    <a:pt x="56230" y="50872"/>
                    <a:pt x="61913" y="47625"/>
                  </a:cubicBezTo>
                  <a:cubicBezTo>
                    <a:pt x="80115" y="37223"/>
                    <a:pt x="72576" y="32199"/>
                    <a:pt x="85725" y="19050"/>
                  </a:cubicBezTo>
                  <a:cubicBezTo>
                    <a:pt x="89773" y="15003"/>
                    <a:pt x="95250" y="12700"/>
                    <a:pt x="100013" y="9525"/>
                  </a:cubicBezTo>
                  <a:cubicBezTo>
                    <a:pt x="112581" y="12667"/>
                    <a:pt x="124141" y="13287"/>
                    <a:pt x="133350" y="23812"/>
                  </a:cubicBezTo>
                  <a:cubicBezTo>
                    <a:pt x="140888" y="32427"/>
                    <a:pt x="141540" y="48767"/>
                    <a:pt x="152400" y="52387"/>
                  </a:cubicBezTo>
                  <a:lnTo>
                    <a:pt x="180975" y="61912"/>
                  </a:lnTo>
                  <a:cubicBezTo>
                    <a:pt x="184150" y="57150"/>
                    <a:pt x="188175" y="52855"/>
                    <a:pt x="190500" y="47625"/>
                  </a:cubicBezTo>
                  <a:cubicBezTo>
                    <a:pt x="194915" y="37691"/>
                    <a:pt x="198401" y="13681"/>
                    <a:pt x="209550" y="4762"/>
                  </a:cubicBezTo>
                  <a:cubicBezTo>
                    <a:pt x="213470" y="1626"/>
                    <a:pt x="219075" y="1587"/>
                    <a:pt x="223838" y="0"/>
                  </a:cubicBezTo>
                  <a:cubicBezTo>
                    <a:pt x="233363" y="1587"/>
                    <a:pt x="243499" y="1048"/>
                    <a:pt x="252413" y="4762"/>
                  </a:cubicBezTo>
                  <a:cubicBezTo>
                    <a:pt x="262980" y="9165"/>
                    <a:pt x="280988" y="23812"/>
                    <a:pt x="280988" y="23812"/>
                  </a:cubicBezTo>
                  <a:cubicBezTo>
                    <a:pt x="289832" y="50345"/>
                    <a:pt x="282122" y="52614"/>
                    <a:pt x="304800" y="57150"/>
                  </a:cubicBezTo>
                  <a:cubicBezTo>
                    <a:pt x="307913" y="57773"/>
                    <a:pt x="311150" y="57150"/>
                    <a:pt x="314325" y="57150"/>
                  </a:cubicBezTo>
                </a:path>
              </a:pathLst>
            </a:cu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Freeform 699"/>
            <p:cNvSpPr/>
            <p:nvPr/>
          </p:nvSpPr>
          <p:spPr>
            <a:xfrm>
              <a:off x="5862638" y="3743325"/>
              <a:ext cx="290512" cy="57150"/>
            </a:xfrm>
            <a:custGeom>
              <a:avLst/>
              <a:gdLst>
                <a:gd name="connsiteX0" fmla="*/ 0 w 290512"/>
                <a:gd name="connsiteY0" fmla="*/ 52388 h 57150"/>
                <a:gd name="connsiteX1" fmla="*/ 42862 w 290512"/>
                <a:gd name="connsiteY1" fmla="*/ 38100 h 57150"/>
                <a:gd name="connsiteX2" fmla="*/ 66675 w 290512"/>
                <a:gd name="connsiteY2" fmla="*/ 4763 h 57150"/>
                <a:gd name="connsiteX3" fmla="*/ 104775 w 290512"/>
                <a:gd name="connsiteY3" fmla="*/ 9525 h 57150"/>
                <a:gd name="connsiteX4" fmla="*/ 133350 w 290512"/>
                <a:gd name="connsiteY4" fmla="*/ 19050 h 57150"/>
                <a:gd name="connsiteX5" fmla="*/ 157162 w 290512"/>
                <a:gd name="connsiteY5" fmla="*/ 57150 h 57150"/>
                <a:gd name="connsiteX6" fmla="*/ 195262 w 290512"/>
                <a:gd name="connsiteY6" fmla="*/ 52388 h 57150"/>
                <a:gd name="connsiteX7" fmla="*/ 219075 w 290512"/>
                <a:gd name="connsiteY7" fmla="*/ 23813 h 57150"/>
                <a:gd name="connsiteX8" fmla="*/ 233362 w 290512"/>
                <a:gd name="connsiteY8" fmla="*/ 14288 h 57150"/>
                <a:gd name="connsiteX9" fmla="*/ 247650 w 290512"/>
                <a:gd name="connsiteY9" fmla="*/ 0 h 57150"/>
                <a:gd name="connsiteX10" fmla="*/ 261937 w 290512"/>
                <a:gd name="connsiteY10" fmla="*/ 4763 h 57150"/>
                <a:gd name="connsiteX11" fmla="*/ 271462 w 290512"/>
                <a:gd name="connsiteY11" fmla="*/ 19050 h 57150"/>
                <a:gd name="connsiteX12" fmla="*/ 290512 w 290512"/>
                <a:gd name="connsiteY12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0512" h="57150">
                  <a:moveTo>
                    <a:pt x="0" y="52388"/>
                  </a:moveTo>
                  <a:cubicBezTo>
                    <a:pt x="14287" y="47625"/>
                    <a:pt x="38100" y="52387"/>
                    <a:pt x="42862" y="38100"/>
                  </a:cubicBezTo>
                  <a:cubicBezTo>
                    <a:pt x="53975" y="4762"/>
                    <a:pt x="42862" y="12700"/>
                    <a:pt x="66675" y="4763"/>
                  </a:cubicBezTo>
                  <a:cubicBezTo>
                    <a:pt x="79375" y="6350"/>
                    <a:pt x="92260" y="6843"/>
                    <a:pt x="104775" y="9525"/>
                  </a:cubicBezTo>
                  <a:cubicBezTo>
                    <a:pt x="114592" y="11629"/>
                    <a:pt x="133350" y="19050"/>
                    <a:pt x="133350" y="19050"/>
                  </a:cubicBezTo>
                  <a:cubicBezTo>
                    <a:pt x="144685" y="53055"/>
                    <a:pt x="134521" y="42056"/>
                    <a:pt x="157162" y="57150"/>
                  </a:cubicBezTo>
                  <a:cubicBezTo>
                    <a:pt x="169862" y="55563"/>
                    <a:pt x="183234" y="56762"/>
                    <a:pt x="195262" y="52388"/>
                  </a:cubicBezTo>
                  <a:cubicBezTo>
                    <a:pt x="207522" y="47930"/>
                    <a:pt x="210976" y="31912"/>
                    <a:pt x="219075" y="23813"/>
                  </a:cubicBezTo>
                  <a:cubicBezTo>
                    <a:pt x="223122" y="19766"/>
                    <a:pt x="228965" y="17952"/>
                    <a:pt x="233362" y="14288"/>
                  </a:cubicBezTo>
                  <a:cubicBezTo>
                    <a:pt x="238536" y="9976"/>
                    <a:pt x="242887" y="4763"/>
                    <a:pt x="247650" y="0"/>
                  </a:cubicBezTo>
                  <a:cubicBezTo>
                    <a:pt x="252412" y="1588"/>
                    <a:pt x="258017" y="1627"/>
                    <a:pt x="261937" y="4763"/>
                  </a:cubicBezTo>
                  <a:cubicBezTo>
                    <a:pt x="266406" y="8339"/>
                    <a:pt x="267415" y="15003"/>
                    <a:pt x="271462" y="19050"/>
                  </a:cubicBezTo>
                  <a:cubicBezTo>
                    <a:pt x="281868" y="29455"/>
                    <a:pt x="281469" y="28575"/>
                    <a:pt x="290512" y="28575"/>
                  </a:cubicBezTo>
                </a:path>
              </a:pathLst>
            </a:custGeom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Freeform 700"/>
            <p:cNvSpPr/>
            <p:nvPr/>
          </p:nvSpPr>
          <p:spPr>
            <a:xfrm>
              <a:off x="4367213" y="3756651"/>
              <a:ext cx="395287" cy="67691"/>
            </a:xfrm>
            <a:custGeom>
              <a:avLst/>
              <a:gdLst>
                <a:gd name="connsiteX0" fmla="*/ 395287 w 395287"/>
                <a:gd name="connsiteY0" fmla="*/ 39062 h 67691"/>
                <a:gd name="connsiteX1" fmla="*/ 381000 w 395287"/>
                <a:gd name="connsiteY1" fmla="*/ 43824 h 67691"/>
                <a:gd name="connsiteX2" fmla="*/ 366712 w 395287"/>
                <a:gd name="connsiteY2" fmla="*/ 58112 h 67691"/>
                <a:gd name="connsiteX3" fmla="*/ 352425 w 395287"/>
                <a:gd name="connsiteY3" fmla="*/ 67637 h 67691"/>
                <a:gd name="connsiteX4" fmla="*/ 300037 w 395287"/>
                <a:gd name="connsiteY4" fmla="*/ 62874 h 67691"/>
                <a:gd name="connsiteX5" fmla="*/ 285750 w 395287"/>
                <a:gd name="connsiteY5" fmla="*/ 48587 h 67691"/>
                <a:gd name="connsiteX6" fmla="*/ 271462 w 395287"/>
                <a:gd name="connsiteY6" fmla="*/ 39062 h 67691"/>
                <a:gd name="connsiteX7" fmla="*/ 261937 w 395287"/>
                <a:gd name="connsiteY7" fmla="*/ 24774 h 67691"/>
                <a:gd name="connsiteX8" fmla="*/ 247650 w 395287"/>
                <a:gd name="connsiteY8" fmla="*/ 20012 h 67691"/>
                <a:gd name="connsiteX9" fmla="*/ 233362 w 395287"/>
                <a:gd name="connsiteY9" fmla="*/ 10487 h 67691"/>
                <a:gd name="connsiteX10" fmla="*/ 209550 w 395287"/>
                <a:gd name="connsiteY10" fmla="*/ 34299 h 67691"/>
                <a:gd name="connsiteX11" fmla="*/ 195262 w 395287"/>
                <a:gd name="connsiteY11" fmla="*/ 43824 h 67691"/>
                <a:gd name="connsiteX12" fmla="*/ 180975 w 395287"/>
                <a:gd name="connsiteY12" fmla="*/ 58112 h 67691"/>
                <a:gd name="connsiteX13" fmla="*/ 142875 w 395287"/>
                <a:gd name="connsiteY13" fmla="*/ 53349 h 67691"/>
                <a:gd name="connsiteX14" fmla="*/ 123825 w 395287"/>
                <a:gd name="connsiteY14" fmla="*/ 24774 h 67691"/>
                <a:gd name="connsiteX15" fmla="*/ 80962 w 395287"/>
                <a:gd name="connsiteY15" fmla="*/ 962 h 67691"/>
                <a:gd name="connsiteX16" fmla="*/ 28575 w 395287"/>
                <a:gd name="connsiteY16" fmla="*/ 34299 h 67691"/>
                <a:gd name="connsiteX17" fmla="*/ 14287 w 395287"/>
                <a:gd name="connsiteY17" fmla="*/ 48587 h 67691"/>
                <a:gd name="connsiteX18" fmla="*/ 0 w 395287"/>
                <a:gd name="connsiteY18" fmla="*/ 53349 h 6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95287" h="67691">
                  <a:moveTo>
                    <a:pt x="395287" y="39062"/>
                  </a:moveTo>
                  <a:cubicBezTo>
                    <a:pt x="390525" y="40649"/>
                    <a:pt x="385177" y="41039"/>
                    <a:pt x="381000" y="43824"/>
                  </a:cubicBezTo>
                  <a:cubicBezTo>
                    <a:pt x="375396" y="47560"/>
                    <a:pt x="371886" y="53800"/>
                    <a:pt x="366712" y="58112"/>
                  </a:cubicBezTo>
                  <a:cubicBezTo>
                    <a:pt x="362315" y="61776"/>
                    <a:pt x="357187" y="64462"/>
                    <a:pt x="352425" y="67637"/>
                  </a:cubicBezTo>
                  <a:cubicBezTo>
                    <a:pt x="334962" y="66049"/>
                    <a:pt x="316897" y="67691"/>
                    <a:pt x="300037" y="62874"/>
                  </a:cubicBezTo>
                  <a:cubicBezTo>
                    <a:pt x="293561" y="61024"/>
                    <a:pt x="290924" y="52899"/>
                    <a:pt x="285750" y="48587"/>
                  </a:cubicBezTo>
                  <a:cubicBezTo>
                    <a:pt x="281353" y="44923"/>
                    <a:pt x="276225" y="42237"/>
                    <a:pt x="271462" y="39062"/>
                  </a:cubicBezTo>
                  <a:cubicBezTo>
                    <a:pt x="268287" y="34299"/>
                    <a:pt x="266407" y="28350"/>
                    <a:pt x="261937" y="24774"/>
                  </a:cubicBezTo>
                  <a:cubicBezTo>
                    <a:pt x="258017" y="21638"/>
                    <a:pt x="252140" y="22257"/>
                    <a:pt x="247650" y="20012"/>
                  </a:cubicBezTo>
                  <a:cubicBezTo>
                    <a:pt x="242530" y="17452"/>
                    <a:pt x="238125" y="13662"/>
                    <a:pt x="233362" y="10487"/>
                  </a:cubicBezTo>
                  <a:cubicBezTo>
                    <a:pt x="195259" y="35890"/>
                    <a:pt x="241303" y="2547"/>
                    <a:pt x="209550" y="34299"/>
                  </a:cubicBezTo>
                  <a:cubicBezTo>
                    <a:pt x="205502" y="38346"/>
                    <a:pt x="199659" y="40160"/>
                    <a:pt x="195262" y="43824"/>
                  </a:cubicBezTo>
                  <a:cubicBezTo>
                    <a:pt x="190088" y="48136"/>
                    <a:pt x="185737" y="53349"/>
                    <a:pt x="180975" y="58112"/>
                  </a:cubicBezTo>
                  <a:cubicBezTo>
                    <a:pt x="168275" y="56524"/>
                    <a:pt x="153930" y="59798"/>
                    <a:pt x="142875" y="53349"/>
                  </a:cubicBezTo>
                  <a:cubicBezTo>
                    <a:pt x="132987" y="47581"/>
                    <a:pt x="133350" y="31124"/>
                    <a:pt x="123825" y="24774"/>
                  </a:cubicBezTo>
                  <a:cubicBezTo>
                    <a:pt x="91073" y="2939"/>
                    <a:pt x="106110" y="9344"/>
                    <a:pt x="80962" y="962"/>
                  </a:cubicBezTo>
                  <a:cubicBezTo>
                    <a:pt x="43941" y="8366"/>
                    <a:pt x="62874" y="0"/>
                    <a:pt x="28575" y="34299"/>
                  </a:cubicBezTo>
                  <a:cubicBezTo>
                    <a:pt x="23812" y="39062"/>
                    <a:pt x="20677" y="46457"/>
                    <a:pt x="14287" y="48587"/>
                  </a:cubicBezTo>
                  <a:lnTo>
                    <a:pt x="0" y="53349"/>
                  </a:ln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716"/>
          <p:cNvGrpSpPr/>
          <p:nvPr/>
        </p:nvGrpSpPr>
        <p:grpSpPr>
          <a:xfrm>
            <a:off x="6643408" y="3038475"/>
            <a:ext cx="1519517" cy="210635"/>
            <a:chOff x="5147657" y="3705225"/>
            <a:chExt cx="1519517" cy="210635"/>
          </a:xfrm>
        </p:grpSpPr>
        <p:sp>
          <p:nvSpPr>
            <p:cNvPr id="718" name="Freeform 717"/>
            <p:cNvSpPr/>
            <p:nvPr/>
          </p:nvSpPr>
          <p:spPr>
            <a:xfrm>
              <a:off x="5147657" y="3871481"/>
              <a:ext cx="282388" cy="44379"/>
            </a:xfrm>
            <a:custGeom>
              <a:avLst/>
              <a:gdLst>
                <a:gd name="connsiteX0" fmla="*/ 0 w 282388"/>
                <a:gd name="connsiteY0" fmla="*/ 35859 h 44379"/>
                <a:gd name="connsiteX1" fmla="*/ 40341 w 282388"/>
                <a:gd name="connsiteY1" fmla="*/ 8965 h 44379"/>
                <a:gd name="connsiteX2" fmla="*/ 53788 w 282388"/>
                <a:gd name="connsiteY2" fmla="*/ 0 h 44379"/>
                <a:gd name="connsiteX3" fmla="*/ 89647 w 282388"/>
                <a:gd name="connsiteY3" fmla="*/ 13447 h 44379"/>
                <a:gd name="connsiteX4" fmla="*/ 107576 w 282388"/>
                <a:gd name="connsiteY4" fmla="*/ 35859 h 44379"/>
                <a:gd name="connsiteX5" fmla="*/ 138953 w 282388"/>
                <a:gd name="connsiteY5" fmla="*/ 31377 h 44379"/>
                <a:gd name="connsiteX6" fmla="*/ 165847 w 282388"/>
                <a:gd name="connsiteY6" fmla="*/ 8965 h 44379"/>
                <a:gd name="connsiteX7" fmla="*/ 179294 w 282388"/>
                <a:gd name="connsiteY7" fmla="*/ 0 h 44379"/>
                <a:gd name="connsiteX8" fmla="*/ 219635 w 282388"/>
                <a:gd name="connsiteY8" fmla="*/ 17930 h 44379"/>
                <a:gd name="connsiteX9" fmla="*/ 242047 w 282388"/>
                <a:gd name="connsiteY9" fmla="*/ 40342 h 44379"/>
                <a:gd name="connsiteX10" fmla="*/ 264458 w 282388"/>
                <a:gd name="connsiteY10" fmla="*/ 35859 h 44379"/>
                <a:gd name="connsiteX11" fmla="*/ 282388 w 282388"/>
                <a:gd name="connsiteY11" fmla="*/ 22412 h 4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2388" h="44379">
                  <a:moveTo>
                    <a:pt x="0" y="35859"/>
                  </a:moveTo>
                  <a:lnTo>
                    <a:pt x="40341" y="8965"/>
                  </a:lnTo>
                  <a:lnTo>
                    <a:pt x="53788" y="0"/>
                  </a:lnTo>
                  <a:cubicBezTo>
                    <a:pt x="65935" y="2430"/>
                    <a:pt x="80854" y="2456"/>
                    <a:pt x="89647" y="13447"/>
                  </a:cubicBezTo>
                  <a:cubicBezTo>
                    <a:pt x="114393" y="44379"/>
                    <a:pt x="69036" y="10164"/>
                    <a:pt x="107576" y="35859"/>
                  </a:cubicBezTo>
                  <a:cubicBezTo>
                    <a:pt x="118035" y="34365"/>
                    <a:pt x="128833" y="34413"/>
                    <a:pt x="138953" y="31377"/>
                  </a:cubicBezTo>
                  <a:cubicBezTo>
                    <a:pt x="149385" y="28247"/>
                    <a:pt x="158344" y="15217"/>
                    <a:pt x="165847" y="8965"/>
                  </a:cubicBezTo>
                  <a:cubicBezTo>
                    <a:pt x="169986" y="5516"/>
                    <a:pt x="174812" y="2988"/>
                    <a:pt x="179294" y="0"/>
                  </a:cubicBezTo>
                  <a:cubicBezTo>
                    <a:pt x="211299" y="10669"/>
                    <a:pt x="198326" y="3723"/>
                    <a:pt x="219635" y="17930"/>
                  </a:cubicBezTo>
                  <a:cubicBezTo>
                    <a:pt x="224525" y="25264"/>
                    <a:pt x="231181" y="38984"/>
                    <a:pt x="242047" y="40342"/>
                  </a:cubicBezTo>
                  <a:cubicBezTo>
                    <a:pt x="249607" y="41287"/>
                    <a:pt x="256988" y="37353"/>
                    <a:pt x="264458" y="35859"/>
                  </a:cubicBezTo>
                  <a:cubicBezTo>
                    <a:pt x="279664" y="25722"/>
                    <a:pt x="274097" y="30703"/>
                    <a:pt x="282388" y="22412"/>
                  </a:cubicBezTo>
                </a:path>
              </a:pathLst>
            </a:cu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9" name="Freeform 718"/>
            <p:cNvSpPr/>
            <p:nvPr/>
          </p:nvSpPr>
          <p:spPr>
            <a:xfrm>
              <a:off x="5430045" y="3844587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0" name="Freeform 719"/>
            <p:cNvSpPr/>
            <p:nvPr/>
          </p:nvSpPr>
          <p:spPr>
            <a:xfrm>
              <a:off x="6241351" y="3853552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Freeform 720"/>
            <p:cNvSpPr/>
            <p:nvPr/>
          </p:nvSpPr>
          <p:spPr>
            <a:xfrm>
              <a:off x="6413500" y="3705225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2" name="Straight Connector 721"/>
            <p:cNvCxnSpPr/>
            <p:nvPr/>
          </p:nvCxnSpPr>
          <p:spPr>
            <a:xfrm flipH="1" flipV="1">
              <a:off x="6606275" y="3813981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722"/>
          <p:cNvGrpSpPr/>
          <p:nvPr/>
        </p:nvGrpSpPr>
        <p:grpSpPr>
          <a:xfrm>
            <a:off x="6643408" y="3314700"/>
            <a:ext cx="1519517" cy="210635"/>
            <a:chOff x="5147657" y="3705225"/>
            <a:chExt cx="1519517" cy="210635"/>
          </a:xfrm>
        </p:grpSpPr>
        <p:sp>
          <p:nvSpPr>
            <p:cNvPr id="724" name="Freeform 723"/>
            <p:cNvSpPr/>
            <p:nvPr/>
          </p:nvSpPr>
          <p:spPr>
            <a:xfrm>
              <a:off x="5147657" y="3871481"/>
              <a:ext cx="282388" cy="44379"/>
            </a:xfrm>
            <a:custGeom>
              <a:avLst/>
              <a:gdLst>
                <a:gd name="connsiteX0" fmla="*/ 0 w 282388"/>
                <a:gd name="connsiteY0" fmla="*/ 35859 h 44379"/>
                <a:gd name="connsiteX1" fmla="*/ 40341 w 282388"/>
                <a:gd name="connsiteY1" fmla="*/ 8965 h 44379"/>
                <a:gd name="connsiteX2" fmla="*/ 53788 w 282388"/>
                <a:gd name="connsiteY2" fmla="*/ 0 h 44379"/>
                <a:gd name="connsiteX3" fmla="*/ 89647 w 282388"/>
                <a:gd name="connsiteY3" fmla="*/ 13447 h 44379"/>
                <a:gd name="connsiteX4" fmla="*/ 107576 w 282388"/>
                <a:gd name="connsiteY4" fmla="*/ 35859 h 44379"/>
                <a:gd name="connsiteX5" fmla="*/ 138953 w 282388"/>
                <a:gd name="connsiteY5" fmla="*/ 31377 h 44379"/>
                <a:gd name="connsiteX6" fmla="*/ 165847 w 282388"/>
                <a:gd name="connsiteY6" fmla="*/ 8965 h 44379"/>
                <a:gd name="connsiteX7" fmla="*/ 179294 w 282388"/>
                <a:gd name="connsiteY7" fmla="*/ 0 h 44379"/>
                <a:gd name="connsiteX8" fmla="*/ 219635 w 282388"/>
                <a:gd name="connsiteY8" fmla="*/ 17930 h 44379"/>
                <a:gd name="connsiteX9" fmla="*/ 242047 w 282388"/>
                <a:gd name="connsiteY9" fmla="*/ 40342 h 44379"/>
                <a:gd name="connsiteX10" fmla="*/ 264458 w 282388"/>
                <a:gd name="connsiteY10" fmla="*/ 35859 h 44379"/>
                <a:gd name="connsiteX11" fmla="*/ 282388 w 282388"/>
                <a:gd name="connsiteY11" fmla="*/ 22412 h 4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2388" h="44379">
                  <a:moveTo>
                    <a:pt x="0" y="35859"/>
                  </a:moveTo>
                  <a:lnTo>
                    <a:pt x="40341" y="8965"/>
                  </a:lnTo>
                  <a:lnTo>
                    <a:pt x="53788" y="0"/>
                  </a:lnTo>
                  <a:cubicBezTo>
                    <a:pt x="65935" y="2430"/>
                    <a:pt x="80854" y="2456"/>
                    <a:pt x="89647" y="13447"/>
                  </a:cubicBezTo>
                  <a:cubicBezTo>
                    <a:pt x="114393" y="44379"/>
                    <a:pt x="69036" y="10164"/>
                    <a:pt x="107576" y="35859"/>
                  </a:cubicBezTo>
                  <a:cubicBezTo>
                    <a:pt x="118035" y="34365"/>
                    <a:pt x="128833" y="34413"/>
                    <a:pt x="138953" y="31377"/>
                  </a:cubicBezTo>
                  <a:cubicBezTo>
                    <a:pt x="149385" y="28247"/>
                    <a:pt x="158344" y="15217"/>
                    <a:pt x="165847" y="8965"/>
                  </a:cubicBezTo>
                  <a:cubicBezTo>
                    <a:pt x="169986" y="5516"/>
                    <a:pt x="174812" y="2988"/>
                    <a:pt x="179294" y="0"/>
                  </a:cubicBezTo>
                  <a:cubicBezTo>
                    <a:pt x="211299" y="10669"/>
                    <a:pt x="198326" y="3723"/>
                    <a:pt x="219635" y="17930"/>
                  </a:cubicBezTo>
                  <a:cubicBezTo>
                    <a:pt x="224525" y="25264"/>
                    <a:pt x="231181" y="38984"/>
                    <a:pt x="242047" y="40342"/>
                  </a:cubicBezTo>
                  <a:cubicBezTo>
                    <a:pt x="249607" y="41287"/>
                    <a:pt x="256988" y="37353"/>
                    <a:pt x="264458" y="35859"/>
                  </a:cubicBezTo>
                  <a:cubicBezTo>
                    <a:pt x="279664" y="25722"/>
                    <a:pt x="274097" y="30703"/>
                    <a:pt x="282388" y="22412"/>
                  </a:cubicBezTo>
                </a:path>
              </a:pathLst>
            </a:cu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Freeform 724"/>
            <p:cNvSpPr/>
            <p:nvPr/>
          </p:nvSpPr>
          <p:spPr>
            <a:xfrm>
              <a:off x="5430045" y="3844587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6" name="Freeform 725"/>
            <p:cNvSpPr/>
            <p:nvPr/>
          </p:nvSpPr>
          <p:spPr>
            <a:xfrm>
              <a:off x="6241351" y="3853552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7" name="Freeform 726"/>
            <p:cNvSpPr/>
            <p:nvPr/>
          </p:nvSpPr>
          <p:spPr>
            <a:xfrm>
              <a:off x="6413500" y="3705225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28" name="Straight Connector 727"/>
            <p:cNvCxnSpPr/>
            <p:nvPr/>
          </p:nvCxnSpPr>
          <p:spPr>
            <a:xfrm flipH="1" flipV="1">
              <a:off x="6606275" y="3813981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 728"/>
          <p:cNvGrpSpPr/>
          <p:nvPr/>
        </p:nvGrpSpPr>
        <p:grpSpPr>
          <a:xfrm>
            <a:off x="6643408" y="3590925"/>
            <a:ext cx="1519517" cy="210635"/>
            <a:chOff x="5147657" y="3705225"/>
            <a:chExt cx="1519517" cy="210635"/>
          </a:xfrm>
        </p:grpSpPr>
        <p:sp>
          <p:nvSpPr>
            <p:cNvPr id="730" name="Freeform 729"/>
            <p:cNvSpPr/>
            <p:nvPr/>
          </p:nvSpPr>
          <p:spPr>
            <a:xfrm>
              <a:off x="5147657" y="3871481"/>
              <a:ext cx="282388" cy="44379"/>
            </a:xfrm>
            <a:custGeom>
              <a:avLst/>
              <a:gdLst>
                <a:gd name="connsiteX0" fmla="*/ 0 w 282388"/>
                <a:gd name="connsiteY0" fmla="*/ 35859 h 44379"/>
                <a:gd name="connsiteX1" fmla="*/ 40341 w 282388"/>
                <a:gd name="connsiteY1" fmla="*/ 8965 h 44379"/>
                <a:gd name="connsiteX2" fmla="*/ 53788 w 282388"/>
                <a:gd name="connsiteY2" fmla="*/ 0 h 44379"/>
                <a:gd name="connsiteX3" fmla="*/ 89647 w 282388"/>
                <a:gd name="connsiteY3" fmla="*/ 13447 h 44379"/>
                <a:gd name="connsiteX4" fmla="*/ 107576 w 282388"/>
                <a:gd name="connsiteY4" fmla="*/ 35859 h 44379"/>
                <a:gd name="connsiteX5" fmla="*/ 138953 w 282388"/>
                <a:gd name="connsiteY5" fmla="*/ 31377 h 44379"/>
                <a:gd name="connsiteX6" fmla="*/ 165847 w 282388"/>
                <a:gd name="connsiteY6" fmla="*/ 8965 h 44379"/>
                <a:gd name="connsiteX7" fmla="*/ 179294 w 282388"/>
                <a:gd name="connsiteY7" fmla="*/ 0 h 44379"/>
                <a:gd name="connsiteX8" fmla="*/ 219635 w 282388"/>
                <a:gd name="connsiteY8" fmla="*/ 17930 h 44379"/>
                <a:gd name="connsiteX9" fmla="*/ 242047 w 282388"/>
                <a:gd name="connsiteY9" fmla="*/ 40342 h 44379"/>
                <a:gd name="connsiteX10" fmla="*/ 264458 w 282388"/>
                <a:gd name="connsiteY10" fmla="*/ 35859 h 44379"/>
                <a:gd name="connsiteX11" fmla="*/ 282388 w 282388"/>
                <a:gd name="connsiteY11" fmla="*/ 22412 h 4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2388" h="44379">
                  <a:moveTo>
                    <a:pt x="0" y="35859"/>
                  </a:moveTo>
                  <a:lnTo>
                    <a:pt x="40341" y="8965"/>
                  </a:lnTo>
                  <a:lnTo>
                    <a:pt x="53788" y="0"/>
                  </a:lnTo>
                  <a:cubicBezTo>
                    <a:pt x="65935" y="2430"/>
                    <a:pt x="80854" y="2456"/>
                    <a:pt x="89647" y="13447"/>
                  </a:cubicBezTo>
                  <a:cubicBezTo>
                    <a:pt x="114393" y="44379"/>
                    <a:pt x="69036" y="10164"/>
                    <a:pt x="107576" y="35859"/>
                  </a:cubicBezTo>
                  <a:cubicBezTo>
                    <a:pt x="118035" y="34365"/>
                    <a:pt x="128833" y="34413"/>
                    <a:pt x="138953" y="31377"/>
                  </a:cubicBezTo>
                  <a:cubicBezTo>
                    <a:pt x="149385" y="28247"/>
                    <a:pt x="158344" y="15217"/>
                    <a:pt x="165847" y="8965"/>
                  </a:cubicBezTo>
                  <a:cubicBezTo>
                    <a:pt x="169986" y="5516"/>
                    <a:pt x="174812" y="2988"/>
                    <a:pt x="179294" y="0"/>
                  </a:cubicBezTo>
                  <a:cubicBezTo>
                    <a:pt x="211299" y="10669"/>
                    <a:pt x="198326" y="3723"/>
                    <a:pt x="219635" y="17930"/>
                  </a:cubicBezTo>
                  <a:cubicBezTo>
                    <a:pt x="224525" y="25264"/>
                    <a:pt x="231181" y="38984"/>
                    <a:pt x="242047" y="40342"/>
                  </a:cubicBezTo>
                  <a:cubicBezTo>
                    <a:pt x="249607" y="41287"/>
                    <a:pt x="256988" y="37353"/>
                    <a:pt x="264458" y="35859"/>
                  </a:cubicBezTo>
                  <a:cubicBezTo>
                    <a:pt x="279664" y="25722"/>
                    <a:pt x="274097" y="30703"/>
                    <a:pt x="282388" y="22412"/>
                  </a:cubicBezTo>
                </a:path>
              </a:pathLst>
            </a:cu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1" name="Freeform 730"/>
            <p:cNvSpPr/>
            <p:nvPr/>
          </p:nvSpPr>
          <p:spPr>
            <a:xfrm>
              <a:off x="5430045" y="3844587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2" name="Freeform 731"/>
            <p:cNvSpPr/>
            <p:nvPr/>
          </p:nvSpPr>
          <p:spPr>
            <a:xfrm>
              <a:off x="6241351" y="3853552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3" name="Freeform 732"/>
            <p:cNvSpPr/>
            <p:nvPr/>
          </p:nvSpPr>
          <p:spPr>
            <a:xfrm>
              <a:off x="6413500" y="3705225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4" name="Straight Connector 733"/>
            <p:cNvCxnSpPr/>
            <p:nvPr/>
          </p:nvCxnSpPr>
          <p:spPr>
            <a:xfrm flipH="1" flipV="1">
              <a:off x="6606275" y="3813981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734"/>
          <p:cNvGrpSpPr/>
          <p:nvPr/>
        </p:nvGrpSpPr>
        <p:grpSpPr>
          <a:xfrm rot="10800000">
            <a:off x="6689725" y="4787900"/>
            <a:ext cx="2207886" cy="211192"/>
            <a:chOff x="4367213" y="3613150"/>
            <a:chExt cx="2207886" cy="211192"/>
          </a:xfrm>
        </p:grpSpPr>
        <p:sp>
          <p:nvSpPr>
            <p:cNvPr id="736" name="Freeform 735"/>
            <p:cNvSpPr/>
            <p:nvPr/>
          </p:nvSpPr>
          <p:spPr>
            <a:xfrm>
              <a:off x="4752787" y="3752512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7" name="Freeform 736"/>
            <p:cNvSpPr/>
            <p:nvPr/>
          </p:nvSpPr>
          <p:spPr>
            <a:xfrm>
              <a:off x="6149276" y="3761477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8" name="Freeform 737"/>
            <p:cNvSpPr/>
            <p:nvPr/>
          </p:nvSpPr>
          <p:spPr>
            <a:xfrm>
              <a:off x="6321425" y="3613150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9" name="Straight Connector 738"/>
            <p:cNvCxnSpPr/>
            <p:nvPr/>
          </p:nvCxnSpPr>
          <p:spPr>
            <a:xfrm flipH="1" flipV="1">
              <a:off x="6514200" y="3721906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0" name="Freeform 739"/>
            <p:cNvSpPr/>
            <p:nvPr/>
          </p:nvSpPr>
          <p:spPr>
            <a:xfrm>
              <a:off x="5553075" y="3738563"/>
              <a:ext cx="314325" cy="61912"/>
            </a:xfrm>
            <a:custGeom>
              <a:avLst/>
              <a:gdLst>
                <a:gd name="connsiteX0" fmla="*/ 0 w 314325"/>
                <a:gd name="connsiteY0" fmla="*/ 23812 h 61912"/>
                <a:gd name="connsiteX1" fmla="*/ 28575 w 314325"/>
                <a:gd name="connsiteY1" fmla="*/ 42862 h 61912"/>
                <a:gd name="connsiteX2" fmla="*/ 42863 w 314325"/>
                <a:gd name="connsiteY2" fmla="*/ 52387 h 61912"/>
                <a:gd name="connsiteX3" fmla="*/ 61913 w 314325"/>
                <a:gd name="connsiteY3" fmla="*/ 47625 h 61912"/>
                <a:gd name="connsiteX4" fmla="*/ 85725 w 314325"/>
                <a:gd name="connsiteY4" fmla="*/ 19050 h 61912"/>
                <a:gd name="connsiteX5" fmla="*/ 100013 w 314325"/>
                <a:gd name="connsiteY5" fmla="*/ 9525 h 61912"/>
                <a:gd name="connsiteX6" fmla="*/ 133350 w 314325"/>
                <a:gd name="connsiteY6" fmla="*/ 23812 h 61912"/>
                <a:gd name="connsiteX7" fmla="*/ 152400 w 314325"/>
                <a:gd name="connsiteY7" fmla="*/ 52387 h 61912"/>
                <a:gd name="connsiteX8" fmla="*/ 180975 w 314325"/>
                <a:gd name="connsiteY8" fmla="*/ 61912 h 61912"/>
                <a:gd name="connsiteX9" fmla="*/ 190500 w 314325"/>
                <a:gd name="connsiteY9" fmla="*/ 47625 h 61912"/>
                <a:gd name="connsiteX10" fmla="*/ 209550 w 314325"/>
                <a:gd name="connsiteY10" fmla="*/ 4762 h 61912"/>
                <a:gd name="connsiteX11" fmla="*/ 223838 w 314325"/>
                <a:gd name="connsiteY11" fmla="*/ 0 h 61912"/>
                <a:gd name="connsiteX12" fmla="*/ 252413 w 314325"/>
                <a:gd name="connsiteY12" fmla="*/ 4762 h 61912"/>
                <a:gd name="connsiteX13" fmla="*/ 280988 w 314325"/>
                <a:gd name="connsiteY13" fmla="*/ 23812 h 61912"/>
                <a:gd name="connsiteX14" fmla="*/ 304800 w 314325"/>
                <a:gd name="connsiteY14" fmla="*/ 57150 h 61912"/>
                <a:gd name="connsiteX15" fmla="*/ 314325 w 314325"/>
                <a:gd name="connsiteY15" fmla="*/ 57150 h 6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4325" h="61912">
                  <a:moveTo>
                    <a:pt x="0" y="23812"/>
                  </a:moveTo>
                  <a:lnTo>
                    <a:pt x="28575" y="42862"/>
                  </a:lnTo>
                  <a:lnTo>
                    <a:pt x="42863" y="52387"/>
                  </a:lnTo>
                  <a:cubicBezTo>
                    <a:pt x="49213" y="50800"/>
                    <a:pt x="56230" y="50872"/>
                    <a:pt x="61913" y="47625"/>
                  </a:cubicBezTo>
                  <a:cubicBezTo>
                    <a:pt x="80115" y="37223"/>
                    <a:pt x="72576" y="32199"/>
                    <a:pt x="85725" y="19050"/>
                  </a:cubicBezTo>
                  <a:cubicBezTo>
                    <a:pt x="89773" y="15003"/>
                    <a:pt x="95250" y="12700"/>
                    <a:pt x="100013" y="9525"/>
                  </a:cubicBezTo>
                  <a:cubicBezTo>
                    <a:pt x="112581" y="12667"/>
                    <a:pt x="124141" y="13287"/>
                    <a:pt x="133350" y="23812"/>
                  </a:cubicBezTo>
                  <a:cubicBezTo>
                    <a:pt x="140888" y="32427"/>
                    <a:pt x="141540" y="48767"/>
                    <a:pt x="152400" y="52387"/>
                  </a:cubicBezTo>
                  <a:lnTo>
                    <a:pt x="180975" y="61912"/>
                  </a:lnTo>
                  <a:cubicBezTo>
                    <a:pt x="184150" y="57150"/>
                    <a:pt x="188175" y="52855"/>
                    <a:pt x="190500" y="47625"/>
                  </a:cubicBezTo>
                  <a:cubicBezTo>
                    <a:pt x="194915" y="37691"/>
                    <a:pt x="198401" y="13681"/>
                    <a:pt x="209550" y="4762"/>
                  </a:cubicBezTo>
                  <a:cubicBezTo>
                    <a:pt x="213470" y="1626"/>
                    <a:pt x="219075" y="1587"/>
                    <a:pt x="223838" y="0"/>
                  </a:cubicBezTo>
                  <a:cubicBezTo>
                    <a:pt x="233363" y="1587"/>
                    <a:pt x="243499" y="1048"/>
                    <a:pt x="252413" y="4762"/>
                  </a:cubicBezTo>
                  <a:cubicBezTo>
                    <a:pt x="262980" y="9165"/>
                    <a:pt x="280988" y="23812"/>
                    <a:pt x="280988" y="23812"/>
                  </a:cubicBezTo>
                  <a:cubicBezTo>
                    <a:pt x="289832" y="50345"/>
                    <a:pt x="282122" y="52614"/>
                    <a:pt x="304800" y="57150"/>
                  </a:cubicBezTo>
                  <a:cubicBezTo>
                    <a:pt x="307913" y="57773"/>
                    <a:pt x="311150" y="57150"/>
                    <a:pt x="314325" y="57150"/>
                  </a:cubicBezTo>
                </a:path>
              </a:pathLst>
            </a:cu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1" name="Freeform 740"/>
            <p:cNvSpPr/>
            <p:nvPr/>
          </p:nvSpPr>
          <p:spPr>
            <a:xfrm>
              <a:off x="5862638" y="3743325"/>
              <a:ext cx="290512" cy="57150"/>
            </a:xfrm>
            <a:custGeom>
              <a:avLst/>
              <a:gdLst>
                <a:gd name="connsiteX0" fmla="*/ 0 w 290512"/>
                <a:gd name="connsiteY0" fmla="*/ 52388 h 57150"/>
                <a:gd name="connsiteX1" fmla="*/ 42862 w 290512"/>
                <a:gd name="connsiteY1" fmla="*/ 38100 h 57150"/>
                <a:gd name="connsiteX2" fmla="*/ 66675 w 290512"/>
                <a:gd name="connsiteY2" fmla="*/ 4763 h 57150"/>
                <a:gd name="connsiteX3" fmla="*/ 104775 w 290512"/>
                <a:gd name="connsiteY3" fmla="*/ 9525 h 57150"/>
                <a:gd name="connsiteX4" fmla="*/ 133350 w 290512"/>
                <a:gd name="connsiteY4" fmla="*/ 19050 h 57150"/>
                <a:gd name="connsiteX5" fmla="*/ 157162 w 290512"/>
                <a:gd name="connsiteY5" fmla="*/ 57150 h 57150"/>
                <a:gd name="connsiteX6" fmla="*/ 195262 w 290512"/>
                <a:gd name="connsiteY6" fmla="*/ 52388 h 57150"/>
                <a:gd name="connsiteX7" fmla="*/ 219075 w 290512"/>
                <a:gd name="connsiteY7" fmla="*/ 23813 h 57150"/>
                <a:gd name="connsiteX8" fmla="*/ 233362 w 290512"/>
                <a:gd name="connsiteY8" fmla="*/ 14288 h 57150"/>
                <a:gd name="connsiteX9" fmla="*/ 247650 w 290512"/>
                <a:gd name="connsiteY9" fmla="*/ 0 h 57150"/>
                <a:gd name="connsiteX10" fmla="*/ 261937 w 290512"/>
                <a:gd name="connsiteY10" fmla="*/ 4763 h 57150"/>
                <a:gd name="connsiteX11" fmla="*/ 271462 w 290512"/>
                <a:gd name="connsiteY11" fmla="*/ 19050 h 57150"/>
                <a:gd name="connsiteX12" fmla="*/ 290512 w 290512"/>
                <a:gd name="connsiteY12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0512" h="57150">
                  <a:moveTo>
                    <a:pt x="0" y="52388"/>
                  </a:moveTo>
                  <a:cubicBezTo>
                    <a:pt x="14287" y="47625"/>
                    <a:pt x="38100" y="52387"/>
                    <a:pt x="42862" y="38100"/>
                  </a:cubicBezTo>
                  <a:cubicBezTo>
                    <a:pt x="53975" y="4762"/>
                    <a:pt x="42862" y="12700"/>
                    <a:pt x="66675" y="4763"/>
                  </a:cubicBezTo>
                  <a:cubicBezTo>
                    <a:pt x="79375" y="6350"/>
                    <a:pt x="92260" y="6843"/>
                    <a:pt x="104775" y="9525"/>
                  </a:cubicBezTo>
                  <a:cubicBezTo>
                    <a:pt x="114592" y="11629"/>
                    <a:pt x="133350" y="19050"/>
                    <a:pt x="133350" y="19050"/>
                  </a:cubicBezTo>
                  <a:cubicBezTo>
                    <a:pt x="144685" y="53055"/>
                    <a:pt x="134521" y="42056"/>
                    <a:pt x="157162" y="57150"/>
                  </a:cubicBezTo>
                  <a:cubicBezTo>
                    <a:pt x="169862" y="55563"/>
                    <a:pt x="183234" y="56762"/>
                    <a:pt x="195262" y="52388"/>
                  </a:cubicBezTo>
                  <a:cubicBezTo>
                    <a:pt x="207522" y="47930"/>
                    <a:pt x="210976" y="31912"/>
                    <a:pt x="219075" y="23813"/>
                  </a:cubicBezTo>
                  <a:cubicBezTo>
                    <a:pt x="223122" y="19766"/>
                    <a:pt x="228965" y="17952"/>
                    <a:pt x="233362" y="14288"/>
                  </a:cubicBezTo>
                  <a:cubicBezTo>
                    <a:pt x="238536" y="9976"/>
                    <a:pt x="242887" y="4763"/>
                    <a:pt x="247650" y="0"/>
                  </a:cubicBezTo>
                  <a:cubicBezTo>
                    <a:pt x="252412" y="1588"/>
                    <a:pt x="258017" y="1627"/>
                    <a:pt x="261937" y="4763"/>
                  </a:cubicBezTo>
                  <a:cubicBezTo>
                    <a:pt x="266406" y="8339"/>
                    <a:pt x="267415" y="15003"/>
                    <a:pt x="271462" y="19050"/>
                  </a:cubicBezTo>
                  <a:cubicBezTo>
                    <a:pt x="281868" y="29455"/>
                    <a:pt x="281469" y="28575"/>
                    <a:pt x="290512" y="28575"/>
                  </a:cubicBezTo>
                </a:path>
              </a:pathLst>
            </a:custGeom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2" name="Freeform 741"/>
            <p:cNvSpPr/>
            <p:nvPr/>
          </p:nvSpPr>
          <p:spPr>
            <a:xfrm>
              <a:off x="4367213" y="3756651"/>
              <a:ext cx="395287" cy="67691"/>
            </a:xfrm>
            <a:custGeom>
              <a:avLst/>
              <a:gdLst>
                <a:gd name="connsiteX0" fmla="*/ 395287 w 395287"/>
                <a:gd name="connsiteY0" fmla="*/ 39062 h 67691"/>
                <a:gd name="connsiteX1" fmla="*/ 381000 w 395287"/>
                <a:gd name="connsiteY1" fmla="*/ 43824 h 67691"/>
                <a:gd name="connsiteX2" fmla="*/ 366712 w 395287"/>
                <a:gd name="connsiteY2" fmla="*/ 58112 h 67691"/>
                <a:gd name="connsiteX3" fmla="*/ 352425 w 395287"/>
                <a:gd name="connsiteY3" fmla="*/ 67637 h 67691"/>
                <a:gd name="connsiteX4" fmla="*/ 300037 w 395287"/>
                <a:gd name="connsiteY4" fmla="*/ 62874 h 67691"/>
                <a:gd name="connsiteX5" fmla="*/ 285750 w 395287"/>
                <a:gd name="connsiteY5" fmla="*/ 48587 h 67691"/>
                <a:gd name="connsiteX6" fmla="*/ 271462 w 395287"/>
                <a:gd name="connsiteY6" fmla="*/ 39062 h 67691"/>
                <a:gd name="connsiteX7" fmla="*/ 261937 w 395287"/>
                <a:gd name="connsiteY7" fmla="*/ 24774 h 67691"/>
                <a:gd name="connsiteX8" fmla="*/ 247650 w 395287"/>
                <a:gd name="connsiteY8" fmla="*/ 20012 h 67691"/>
                <a:gd name="connsiteX9" fmla="*/ 233362 w 395287"/>
                <a:gd name="connsiteY9" fmla="*/ 10487 h 67691"/>
                <a:gd name="connsiteX10" fmla="*/ 209550 w 395287"/>
                <a:gd name="connsiteY10" fmla="*/ 34299 h 67691"/>
                <a:gd name="connsiteX11" fmla="*/ 195262 w 395287"/>
                <a:gd name="connsiteY11" fmla="*/ 43824 h 67691"/>
                <a:gd name="connsiteX12" fmla="*/ 180975 w 395287"/>
                <a:gd name="connsiteY12" fmla="*/ 58112 h 67691"/>
                <a:gd name="connsiteX13" fmla="*/ 142875 w 395287"/>
                <a:gd name="connsiteY13" fmla="*/ 53349 h 67691"/>
                <a:gd name="connsiteX14" fmla="*/ 123825 w 395287"/>
                <a:gd name="connsiteY14" fmla="*/ 24774 h 67691"/>
                <a:gd name="connsiteX15" fmla="*/ 80962 w 395287"/>
                <a:gd name="connsiteY15" fmla="*/ 962 h 67691"/>
                <a:gd name="connsiteX16" fmla="*/ 28575 w 395287"/>
                <a:gd name="connsiteY16" fmla="*/ 34299 h 67691"/>
                <a:gd name="connsiteX17" fmla="*/ 14287 w 395287"/>
                <a:gd name="connsiteY17" fmla="*/ 48587 h 67691"/>
                <a:gd name="connsiteX18" fmla="*/ 0 w 395287"/>
                <a:gd name="connsiteY18" fmla="*/ 53349 h 6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95287" h="67691">
                  <a:moveTo>
                    <a:pt x="395287" y="39062"/>
                  </a:moveTo>
                  <a:cubicBezTo>
                    <a:pt x="390525" y="40649"/>
                    <a:pt x="385177" y="41039"/>
                    <a:pt x="381000" y="43824"/>
                  </a:cubicBezTo>
                  <a:cubicBezTo>
                    <a:pt x="375396" y="47560"/>
                    <a:pt x="371886" y="53800"/>
                    <a:pt x="366712" y="58112"/>
                  </a:cubicBezTo>
                  <a:cubicBezTo>
                    <a:pt x="362315" y="61776"/>
                    <a:pt x="357187" y="64462"/>
                    <a:pt x="352425" y="67637"/>
                  </a:cubicBezTo>
                  <a:cubicBezTo>
                    <a:pt x="334962" y="66049"/>
                    <a:pt x="316897" y="67691"/>
                    <a:pt x="300037" y="62874"/>
                  </a:cubicBezTo>
                  <a:cubicBezTo>
                    <a:pt x="293561" y="61024"/>
                    <a:pt x="290924" y="52899"/>
                    <a:pt x="285750" y="48587"/>
                  </a:cubicBezTo>
                  <a:cubicBezTo>
                    <a:pt x="281353" y="44923"/>
                    <a:pt x="276225" y="42237"/>
                    <a:pt x="271462" y="39062"/>
                  </a:cubicBezTo>
                  <a:cubicBezTo>
                    <a:pt x="268287" y="34299"/>
                    <a:pt x="266407" y="28350"/>
                    <a:pt x="261937" y="24774"/>
                  </a:cubicBezTo>
                  <a:cubicBezTo>
                    <a:pt x="258017" y="21638"/>
                    <a:pt x="252140" y="22257"/>
                    <a:pt x="247650" y="20012"/>
                  </a:cubicBezTo>
                  <a:cubicBezTo>
                    <a:pt x="242530" y="17452"/>
                    <a:pt x="238125" y="13662"/>
                    <a:pt x="233362" y="10487"/>
                  </a:cubicBezTo>
                  <a:cubicBezTo>
                    <a:pt x="195259" y="35890"/>
                    <a:pt x="241303" y="2547"/>
                    <a:pt x="209550" y="34299"/>
                  </a:cubicBezTo>
                  <a:cubicBezTo>
                    <a:pt x="205502" y="38346"/>
                    <a:pt x="199659" y="40160"/>
                    <a:pt x="195262" y="43824"/>
                  </a:cubicBezTo>
                  <a:cubicBezTo>
                    <a:pt x="190088" y="48136"/>
                    <a:pt x="185737" y="53349"/>
                    <a:pt x="180975" y="58112"/>
                  </a:cubicBezTo>
                  <a:cubicBezTo>
                    <a:pt x="168275" y="56524"/>
                    <a:pt x="153930" y="59798"/>
                    <a:pt x="142875" y="53349"/>
                  </a:cubicBezTo>
                  <a:cubicBezTo>
                    <a:pt x="132987" y="47581"/>
                    <a:pt x="133350" y="31124"/>
                    <a:pt x="123825" y="24774"/>
                  </a:cubicBezTo>
                  <a:cubicBezTo>
                    <a:pt x="91073" y="2939"/>
                    <a:pt x="106110" y="9344"/>
                    <a:pt x="80962" y="962"/>
                  </a:cubicBezTo>
                  <a:cubicBezTo>
                    <a:pt x="43941" y="8366"/>
                    <a:pt x="62874" y="0"/>
                    <a:pt x="28575" y="34299"/>
                  </a:cubicBezTo>
                  <a:cubicBezTo>
                    <a:pt x="23812" y="39062"/>
                    <a:pt x="20677" y="46457"/>
                    <a:pt x="14287" y="48587"/>
                  </a:cubicBezTo>
                  <a:lnTo>
                    <a:pt x="0" y="53349"/>
                  </a:ln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742"/>
          <p:cNvGrpSpPr/>
          <p:nvPr/>
        </p:nvGrpSpPr>
        <p:grpSpPr>
          <a:xfrm rot="10800000">
            <a:off x="6689725" y="4511675"/>
            <a:ext cx="2207886" cy="211192"/>
            <a:chOff x="4367213" y="3613150"/>
            <a:chExt cx="2207886" cy="211192"/>
          </a:xfrm>
        </p:grpSpPr>
        <p:sp>
          <p:nvSpPr>
            <p:cNvPr id="744" name="Freeform 743"/>
            <p:cNvSpPr/>
            <p:nvPr/>
          </p:nvSpPr>
          <p:spPr>
            <a:xfrm>
              <a:off x="4752787" y="3752512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5" name="Freeform 744"/>
            <p:cNvSpPr/>
            <p:nvPr/>
          </p:nvSpPr>
          <p:spPr>
            <a:xfrm>
              <a:off x="6149276" y="3761477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6" name="Freeform 745"/>
            <p:cNvSpPr/>
            <p:nvPr/>
          </p:nvSpPr>
          <p:spPr>
            <a:xfrm>
              <a:off x="6321425" y="3613150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47" name="Straight Connector 746"/>
            <p:cNvCxnSpPr/>
            <p:nvPr/>
          </p:nvCxnSpPr>
          <p:spPr>
            <a:xfrm flipH="1" flipV="1">
              <a:off x="6514200" y="3721906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8" name="Freeform 747"/>
            <p:cNvSpPr/>
            <p:nvPr/>
          </p:nvSpPr>
          <p:spPr>
            <a:xfrm>
              <a:off x="5553075" y="3738563"/>
              <a:ext cx="314325" cy="61912"/>
            </a:xfrm>
            <a:custGeom>
              <a:avLst/>
              <a:gdLst>
                <a:gd name="connsiteX0" fmla="*/ 0 w 314325"/>
                <a:gd name="connsiteY0" fmla="*/ 23812 h 61912"/>
                <a:gd name="connsiteX1" fmla="*/ 28575 w 314325"/>
                <a:gd name="connsiteY1" fmla="*/ 42862 h 61912"/>
                <a:gd name="connsiteX2" fmla="*/ 42863 w 314325"/>
                <a:gd name="connsiteY2" fmla="*/ 52387 h 61912"/>
                <a:gd name="connsiteX3" fmla="*/ 61913 w 314325"/>
                <a:gd name="connsiteY3" fmla="*/ 47625 h 61912"/>
                <a:gd name="connsiteX4" fmla="*/ 85725 w 314325"/>
                <a:gd name="connsiteY4" fmla="*/ 19050 h 61912"/>
                <a:gd name="connsiteX5" fmla="*/ 100013 w 314325"/>
                <a:gd name="connsiteY5" fmla="*/ 9525 h 61912"/>
                <a:gd name="connsiteX6" fmla="*/ 133350 w 314325"/>
                <a:gd name="connsiteY6" fmla="*/ 23812 h 61912"/>
                <a:gd name="connsiteX7" fmla="*/ 152400 w 314325"/>
                <a:gd name="connsiteY7" fmla="*/ 52387 h 61912"/>
                <a:gd name="connsiteX8" fmla="*/ 180975 w 314325"/>
                <a:gd name="connsiteY8" fmla="*/ 61912 h 61912"/>
                <a:gd name="connsiteX9" fmla="*/ 190500 w 314325"/>
                <a:gd name="connsiteY9" fmla="*/ 47625 h 61912"/>
                <a:gd name="connsiteX10" fmla="*/ 209550 w 314325"/>
                <a:gd name="connsiteY10" fmla="*/ 4762 h 61912"/>
                <a:gd name="connsiteX11" fmla="*/ 223838 w 314325"/>
                <a:gd name="connsiteY11" fmla="*/ 0 h 61912"/>
                <a:gd name="connsiteX12" fmla="*/ 252413 w 314325"/>
                <a:gd name="connsiteY12" fmla="*/ 4762 h 61912"/>
                <a:gd name="connsiteX13" fmla="*/ 280988 w 314325"/>
                <a:gd name="connsiteY13" fmla="*/ 23812 h 61912"/>
                <a:gd name="connsiteX14" fmla="*/ 304800 w 314325"/>
                <a:gd name="connsiteY14" fmla="*/ 57150 h 61912"/>
                <a:gd name="connsiteX15" fmla="*/ 314325 w 314325"/>
                <a:gd name="connsiteY15" fmla="*/ 57150 h 6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14325" h="61912">
                  <a:moveTo>
                    <a:pt x="0" y="23812"/>
                  </a:moveTo>
                  <a:lnTo>
                    <a:pt x="28575" y="42862"/>
                  </a:lnTo>
                  <a:lnTo>
                    <a:pt x="42863" y="52387"/>
                  </a:lnTo>
                  <a:cubicBezTo>
                    <a:pt x="49213" y="50800"/>
                    <a:pt x="56230" y="50872"/>
                    <a:pt x="61913" y="47625"/>
                  </a:cubicBezTo>
                  <a:cubicBezTo>
                    <a:pt x="80115" y="37223"/>
                    <a:pt x="72576" y="32199"/>
                    <a:pt x="85725" y="19050"/>
                  </a:cubicBezTo>
                  <a:cubicBezTo>
                    <a:pt x="89773" y="15003"/>
                    <a:pt x="95250" y="12700"/>
                    <a:pt x="100013" y="9525"/>
                  </a:cubicBezTo>
                  <a:cubicBezTo>
                    <a:pt x="112581" y="12667"/>
                    <a:pt x="124141" y="13287"/>
                    <a:pt x="133350" y="23812"/>
                  </a:cubicBezTo>
                  <a:cubicBezTo>
                    <a:pt x="140888" y="32427"/>
                    <a:pt x="141540" y="48767"/>
                    <a:pt x="152400" y="52387"/>
                  </a:cubicBezTo>
                  <a:lnTo>
                    <a:pt x="180975" y="61912"/>
                  </a:lnTo>
                  <a:cubicBezTo>
                    <a:pt x="184150" y="57150"/>
                    <a:pt x="188175" y="52855"/>
                    <a:pt x="190500" y="47625"/>
                  </a:cubicBezTo>
                  <a:cubicBezTo>
                    <a:pt x="194915" y="37691"/>
                    <a:pt x="198401" y="13681"/>
                    <a:pt x="209550" y="4762"/>
                  </a:cubicBezTo>
                  <a:cubicBezTo>
                    <a:pt x="213470" y="1626"/>
                    <a:pt x="219075" y="1587"/>
                    <a:pt x="223838" y="0"/>
                  </a:cubicBezTo>
                  <a:cubicBezTo>
                    <a:pt x="233363" y="1587"/>
                    <a:pt x="243499" y="1048"/>
                    <a:pt x="252413" y="4762"/>
                  </a:cubicBezTo>
                  <a:cubicBezTo>
                    <a:pt x="262980" y="9165"/>
                    <a:pt x="280988" y="23812"/>
                    <a:pt x="280988" y="23812"/>
                  </a:cubicBezTo>
                  <a:cubicBezTo>
                    <a:pt x="289832" y="50345"/>
                    <a:pt x="282122" y="52614"/>
                    <a:pt x="304800" y="57150"/>
                  </a:cubicBezTo>
                  <a:cubicBezTo>
                    <a:pt x="307913" y="57773"/>
                    <a:pt x="311150" y="57150"/>
                    <a:pt x="314325" y="57150"/>
                  </a:cubicBezTo>
                </a:path>
              </a:pathLst>
            </a:custGeom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9" name="Freeform 748"/>
            <p:cNvSpPr/>
            <p:nvPr/>
          </p:nvSpPr>
          <p:spPr>
            <a:xfrm>
              <a:off x="5862638" y="3743325"/>
              <a:ext cx="290512" cy="57150"/>
            </a:xfrm>
            <a:custGeom>
              <a:avLst/>
              <a:gdLst>
                <a:gd name="connsiteX0" fmla="*/ 0 w 290512"/>
                <a:gd name="connsiteY0" fmla="*/ 52388 h 57150"/>
                <a:gd name="connsiteX1" fmla="*/ 42862 w 290512"/>
                <a:gd name="connsiteY1" fmla="*/ 38100 h 57150"/>
                <a:gd name="connsiteX2" fmla="*/ 66675 w 290512"/>
                <a:gd name="connsiteY2" fmla="*/ 4763 h 57150"/>
                <a:gd name="connsiteX3" fmla="*/ 104775 w 290512"/>
                <a:gd name="connsiteY3" fmla="*/ 9525 h 57150"/>
                <a:gd name="connsiteX4" fmla="*/ 133350 w 290512"/>
                <a:gd name="connsiteY4" fmla="*/ 19050 h 57150"/>
                <a:gd name="connsiteX5" fmla="*/ 157162 w 290512"/>
                <a:gd name="connsiteY5" fmla="*/ 57150 h 57150"/>
                <a:gd name="connsiteX6" fmla="*/ 195262 w 290512"/>
                <a:gd name="connsiteY6" fmla="*/ 52388 h 57150"/>
                <a:gd name="connsiteX7" fmla="*/ 219075 w 290512"/>
                <a:gd name="connsiteY7" fmla="*/ 23813 h 57150"/>
                <a:gd name="connsiteX8" fmla="*/ 233362 w 290512"/>
                <a:gd name="connsiteY8" fmla="*/ 14288 h 57150"/>
                <a:gd name="connsiteX9" fmla="*/ 247650 w 290512"/>
                <a:gd name="connsiteY9" fmla="*/ 0 h 57150"/>
                <a:gd name="connsiteX10" fmla="*/ 261937 w 290512"/>
                <a:gd name="connsiteY10" fmla="*/ 4763 h 57150"/>
                <a:gd name="connsiteX11" fmla="*/ 271462 w 290512"/>
                <a:gd name="connsiteY11" fmla="*/ 19050 h 57150"/>
                <a:gd name="connsiteX12" fmla="*/ 290512 w 290512"/>
                <a:gd name="connsiteY12" fmla="*/ 28575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0512" h="57150">
                  <a:moveTo>
                    <a:pt x="0" y="52388"/>
                  </a:moveTo>
                  <a:cubicBezTo>
                    <a:pt x="14287" y="47625"/>
                    <a:pt x="38100" y="52387"/>
                    <a:pt x="42862" y="38100"/>
                  </a:cubicBezTo>
                  <a:cubicBezTo>
                    <a:pt x="53975" y="4762"/>
                    <a:pt x="42862" y="12700"/>
                    <a:pt x="66675" y="4763"/>
                  </a:cubicBezTo>
                  <a:cubicBezTo>
                    <a:pt x="79375" y="6350"/>
                    <a:pt x="92260" y="6843"/>
                    <a:pt x="104775" y="9525"/>
                  </a:cubicBezTo>
                  <a:cubicBezTo>
                    <a:pt x="114592" y="11629"/>
                    <a:pt x="133350" y="19050"/>
                    <a:pt x="133350" y="19050"/>
                  </a:cubicBezTo>
                  <a:cubicBezTo>
                    <a:pt x="144685" y="53055"/>
                    <a:pt x="134521" y="42056"/>
                    <a:pt x="157162" y="57150"/>
                  </a:cubicBezTo>
                  <a:cubicBezTo>
                    <a:pt x="169862" y="55563"/>
                    <a:pt x="183234" y="56762"/>
                    <a:pt x="195262" y="52388"/>
                  </a:cubicBezTo>
                  <a:cubicBezTo>
                    <a:pt x="207522" y="47930"/>
                    <a:pt x="210976" y="31912"/>
                    <a:pt x="219075" y="23813"/>
                  </a:cubicBezTo>
                  <a:cubicBezTo>
                    <a:pt x="223122" y="19766"/>
                    <a:pt x="228965" y="17952"/>
                    <a:pt x="233362" y="14288"/>
                  </a:cubicBezTo>
                  <a:cubicBezTo>
                    <a:pt x="238536" y="9976"/>
                    <a:pt x="242887" y="4763"/>
                    <a:pt x="247650" y="0"/>
                  </a:cubicBezTo>
                  <a:cubicBezTo>
                    <a:pt x="252412" y="1588"/>
                    <a:pt x="258017" y="1627"/>
                    <a:pt x="261937" y="4763"/>
                  </a:cubicBezTo>
                  <a:cubicBezTo>
                    <a:pt x="266406" y="8339"/>
                    <a:pt x="267415" y="15003"/>
                    <a:pt x="271462" y="19050"/>
                  </a:cubicBezTo>
                  <a:cubicBezTo>
                    <a:pt x="281868" y="29455"/>
                    <a:pt x="281469" y="28575"/>
                    <a:pt x="290512" y="28575"/>
                  </a:cubicBezTo>
                </a:path>
              </a:pathLst>
            </a:custGeom>
            <a:ln w="381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0" name="Freeform 749"/>
            <p:cNvSpPr/>
            <p:nvPr/>
          </p:nvSpPr>
          <p:spPr>
            <a:xfrm>
              <a:off x="4367213" y="3756651"/>
              <a:ext cx="395287" cy="67691"/>
            </a:xfrm>
            <a:custGeom>
              <a:avLst/>
              <a:gdLst>
                <a:gd name="connsiteX0" fmla="*/ 395287 w 395287"/>
                <a:gd name="connsiteY0" fmla="*/ 39062 h 67691"/>
                <a:gd name="connsiteX1" fmla="*/ 381000 w 395287"/>
                <a:gd name="connsiteY1" fmla="*/ 43824 h 67691"/>
                <a:gd name="connsiteX2" fmla="*/ 366712 w 395287"/>
                <a:gd name="connsiteY2" fmla="*/ 58112 h 67691"/>
                <a:gd name="connsiteX3" fmla="*/ 352425 w 395287"/>
                <a:gd name="connsiteY3" fmla="*/ 67637 h 67691"/>
                <a:gd name="connsiteX4" fmla="*/ 300037 w 395287"/>
                <a:gd name="connsiteY4" fmla="*/ 62874 h 67691"/>
                <a:gd name="connsiteX5" fmla="*/ 285750 w 395287"/>
                <a:gd name="connsiteY5" fmla="*/ 48587 h 67691"/>
                <a:gd name="connsiteX6" fmla="*/ 271462 w 395287"/>
                <a:gd name="connsiteY6" fmla="*/ 39062 h 67691"/>
                <a:gd name="connsiteX7" fmla="*/ 261937 w 395287"/>
                <a:gd name="connsiteY7" fmla="*/ 24774 h 67691"/>
                <a:gd name="connsiteX8" fmla="*/ 247650 w 395287"/>
                <a:gd name="connsiteY8" fmla="*/ 20012 h 67691"/>
                <a:gd name="connsiteX9" fmla="*/ 233362 w 395287"/>
                <a:gd name="connsiteY9" fmla="*/ 10487 h 67691"/>
                <a:gd name="connsiteX10" fmla="*/ 209550 w 395287"/>
                <a:gd name="connsiteY10" fmla="*/ 34299 h 67691"/>
                <a:gd name="connsiteX11" fmla="*/ 195262 w 395287"/>
                <a:gd name="connsiteY11" fmla="*/ 43824 h 67691"/>
                <a:gd name="connsiteX12" fmla="*/ 180975 w 395287"/>
                <a:gd name="connsiteY12" fmla="*/ 58112 h 67691"/>
                <a:gd name="connsiteX13" fmla="*/ 142875 w 395287"/>
                <a:gd name="connsiteY13" fmla="*/ 53349 h 67691"/>
                <a:gd name="connsiteX14" fmla="*/ 123825 w 395287"/>
                <a:gd name="connsiteY14" fmla="*/ 24774 h 67691"/>
                <a:gd name="connsiteX15" fmla="*/ 80962 w 395287"/>
                <a:gd name="connsiteY15" fmla="*/ 962 h 67691"/>
                <a:gd name="connsiteX16" fmla="*/ 28575 w 395287"/>
                <a:gd name="connsiteY16" fmla="*/ 34299 h 67691"/>
                <a:gd name="connsiteX17" fmla="*/ 14287 w 395287"/>
                <a:gd name="connsiteY17" fmla="*/ 48587 h 67691"/>
                <a:gd name="connsiteX18" fmla="*/ 0 w 395287"/>
                <a:gd name="connsiteY18" fmla="*/ 53349 h 67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95287" h="67691">
                  <a:moveTo>
                    <a:pt x="395287" y="39062"/>
                  </a:moveTo>
                  <a:cubicBezTo>
                    <a:pt x="390525" y="40649"/>
                    <a:pt x="385177" y="41039"/>
                    <a:pt x="381000" y="43824"/>
                  </a:cubicBezTo>
                  <a:cubicBezTo>
                    <a:pt x="375396" y="47560"/>
                    <a:pt x="371886" y="53800"/>
                    <a:pt x="366712" y="58112"/>
                  </a:cubicBezTo>
                  <a:cubicBezTo>
                    <a:pt x="362315" y="61776"/>
                    <a:pt x="357187" y="64462"/>
                    <a:pt x="352425" y="67637"/>
                  </a:cubicBezTo>
                  <a:cubicBezTo>
                    <a:pt x="334962" y="66049"/>
                    <a:pt x="316897" y="67691"/>
                    <a:pt x="300037" y="62874"/>
                  </a:cubicBezTo>
                  <a:cubicBezTo>
                    <a:pt x="293561" y="61024"/>
                    <a:pt x="290924" y="52899"/>
                    <a:pt x="285750" y="48587"/>
                  </a:cubicBezTo>
                  <a:cubicBezTo>
                    <a:pt x="281353" y="44923"/>
                    <a:pt x="276225" y="42237"/>
                    <a:pt x="271462" y="39062"/>
                  </a:cubicBezTo>
                  <a:cubicBezTo>
                    <a:pt x="268287" y="34299"/>
                    <a:pt x="266407" y="28350"/>
                    <a:pt x="261937" y="24774"/>
                  </a:cubicBezTo>
                  <a:cubicBezTo>
                    <a:pt x="258017" y="21638"/>
                    <a:pt x="252140" y="22257"/>
                    <a:pt x="247650" y="20012"/>
                  </a:cubicBezTo>
                  <a:cubicBezTo>
                    <a:pt x="242530" y="17452"/>
                    <a:pt x="238125" y="13662"/>
                    <a:pt x="233362" y="10487"/>
                  </a:cubicBezTo>
                  <a:cubicBezTo>
                    <a:pt x="195259" y="35890"/>
                    <a:pt x="241303" y="2547"/>
                    <a:pt x="209550" y="34299"/>
                  </a:cubicBezTo>
                  <a:cubicBezTo>
                    <a:pt x="205502" y="38346"/>
                    <a:pt x="199659" y="40160"/>
                    <a:pt x="195262" y="43824"/>
                  </a:cubicBezTo>
                  <a:cubicBezTo>
                    <a:pt x="190088" y="48136"/>
                    <a:pt x="185737" y="53349"/>
                    <a:pt x="180975" y="58112"/>
                  </a:cubicBezTo>
                  <a:cubicBezTo>
                    <a:pt x="168275" y="56524"/>
                    <a:pt x="153930" y="59798"/>
                    <a:pt x="142875" y="53349"/>
                  </a:cubicBezTo>
                  <a:cubicBezTo>
                    <a:pt x="132987" y="47581"/>
                    <a:pt x="133350" y="31124"/>
                    <a:pt x="123825" y="24774"/>
                  </a:cubicBezTo>
                  <a:cubicBezTo>
                    <a:pt x="91073" y="2939"/>
                    <a:pt x="106110" y="9344"/>
                    <a:pt x="80962" y="962"/>
                  </a:cubicBezTo>
                  <a:cubicBezTo>
                    <a:pt x="43941" y="8366"/>
                    <a:pt x="62874" y="0"/>
                    <a:pt x="28575" y="34299"/>
                  </a:cubicBezTo>
                  <a:cubicBezTo>
                    <a:pt x="23812" y="39062"/>
                    <a:pt x="20677" y="46457"/>
                    <a:pt x="14287" y="48587"/>
                  </a:cubicBezTo>
                  <a:lnTo>
                    <a:pt x="0" y="53349"/>
                  </a:lnTo>
                </a:path>
              </a:pathLst>
            </a:cu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756"/>
          <p:cNvGrpSpPr/>
          <p:nvPr/>
        </p:nvGrpSpPr>
        <p:grpSpPr>
          <a:xfrm>
            <a:off x="6643408" y="2486025"/>
            <a:ext cx="1519517" cy="210635"/>
            <a:chOff x="5147657" y="3705225"/>
            <a:chExt cx="1519517" cy="210635"/>
          </a:xfrm>
        </p:grpSpPr>
        <p:sp>
          <p:nvSpPr>
            <p:cNvPr id="758" name="Freeform 757"/>
            <p:cNvSpPr/>
            <p:nvPr/>
          </p:nvSpPr>
          <p:spPr>
            <a:xfrm>
              <a:off x="5147657" y="3871481"/>
              <a:ext cx="282388" cy="44379"/>
            </a:xfrm>
            <a:custGeom>
              <a:avLst/>
              <a:gdLst>
                <a:gd name="connsiteX0" fmla="*/ 0 w 282388"/>
                <a:gd name="connsiteY0" fmla="*/ 35859 h 44379"/>
                <a:gd name="connsiteX1" fmla="*/ 40341 w 282388"/>
                <a:gd name="connsiteY1" fmla="*/ 8965 h 44379"/>
                <a:gd name="connsiteX2" fmla="*/ 53788 w 282388"/>
                <a:gd name="connsiteY2" fmla="*/ 0 h 44379"/>
                <a:gd name="connsiteX3" fmla="*/ 89647 w 282388"/>
                <a:gd name="connsiteY3" fmla="*/ 13447 h 44379"/>
                <a:gd name="connsiteX4" fmla="*/ 107576 w 282388"/>
                <a:gd name="connsiteY4" fmla="*/ 35859 h 44379"/>
                <a:gd name="connsiteX5" fmla="*/ 138953 w 282388"/>
                <a:gd name="connsiteY5" fmla="*/ 31377 h 44379"/>
                <a:gd name="connsiteX6" fmla="*/ 165847 w 282388"/>
                <a:gd name="connsiteY6" fmla="*/ 8965 h 44379"/>
                <a:gd name="connsiteX7" fmla="*/ 179294 w 282388"/>
                <a:gd name="connsiteY7" fmla="*/ 0 h 44379"/>
                <a:gd name="connsiteX8" fmla="*/ 219635 w 282388"/>
                <a:gd name="connsiteY8" fmla="*/ 17930 h 44379"/>
                <a:gd name="connsiteX9" fmla="*/ 242047 w 282388"/>
                <a:gd name="connsiteY9" fmla="*/ 40342 h 44379"/>
                <a:gd name="connsiteX10" fmla="*/ 264458 w 282388"/>
                <a:gd name="connsiteY10" fmla="*/ 35859 h 44379"/>
                <a:gd name="connsiteX11" fmla="*/ 282388 w 282388"/>
                <a:gd name="connsiteY11" fmla="*/ 22412 h 4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2388" h="44379">
                  <a:moveTo>
                    <a:pt x="0" y="35859"/>
                  </a:moveTo>
                  <a:lnTo>
                    <a:pt x="40341" y="8965"/>
                  </a:lnTo>
                  <a:lnTo>
                    <a:pt x="53788" y="0"/>
                  </a:lnTo>
                  <a:cubicBezTo>
                    <a:pt x="65935" y="2430"/>
                    <a:pt x="80854" y="2456"/>
                    <a:pt x="89647" y="13447"/>
                  </a:cubicBezTo>
                  <a:cubicBezTo>
                    <a:pt x="114393" y="44379"/>
                    <a:pt x="69036" y="10164"/>
                    <a:pt x="107576" y="35859"/>
                  </a:cubicBezTo>
                  <a:cubicBezTo>
                    <a:pt x="118035" y="34365"/>
                    <a:pt x="128833" y="34413"/>
                    <a:pt x="138953" y="31377"/>
                  </a:cubicBezTo>
                  <a:cubicBezTo>
                    <a:pt x="149385" y="28247"/>
                    <a:pt x="158344" y="15217"/>
                    <a:pt x="165847" y="8965"/>
                  </a:cubicBezTo>
                  <a:cubicBezTo>
                    <a:pt x="169986" y="5516"/>
                    <a:pt x="174812" y="2988"/>
                    <a:pt x="179294" y="0"/>
                  </a:cubicBezTo>
                  <a:cubicBezTo>
                    <a:pt x="211299" y="10669"/>
                    <a:pt x="198326" y="3723"/>
                    <a:pt x="219635" y="17930"/>
                  </a:cubicBezTo>
                  <a:cubicBezTo>
                    <a:pt x="224525" y="25264"/>
                    <a:pt x="231181" y="38984"/>
                    <a:pt x="242047" y="40342"/>
                  </a:cubicBezTo>
                  <a:cubicBezTo>
                    <a:pt x="249607" y="41287"/>
                    <a:pt x="256988" y="37353"/>
                    <a:pt x="264458" y="35859"/>
                  </a:cubicBezTo>
                  <a:cubicBezTo>
                    <a:pt x="279664" y="25722"/>
                    <a:pt x="274097" y="30703"/>
                    <a:pt x="282388" y="22412"/>
                  </a:cubicBezTo>
                </a:path>
              </a:pathLst>
            </a:cu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9" name="Freeform 758"/>
            <p:cNvSpPr/>
            <p:nvPr/>
          </p:nvSpPr>
          <p:spPr>
            <a:xfrm>
              <a:off x="5430045" y="3844587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0" name="Freeform 759"/>
            <p:cNvSpPr/>
            <p:nvPr/>
          </p:nvSpPr>
          <p:spPr>
            <a:xfrm>
              <a:off x="6241351" y="3853552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1" name="Freeform 760"/>
            <p:cNvSpPr/>
            <p:nvPr/>
          </p:nvSpPr>
          <p:spPr>
            <a:xfrm>
              <a:off x="6413500" y="3705225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2" name="Straight Connector 761"/>
            <p:cNvCxnSpPr/>
            <p:nvPr/>
          </p:nvCxnSpPr>
          <p:spPr>
            <a:xfrm flipH="1" flipV="1">
              <a:off x="6606275" y="3813981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up 762"/>
          <p:cNvGrpSpPr/>
          <p:nvPr/>
        </p:nvGrpSpPr>
        <p:grpSpPr>
          <a:xfrm>
            <a:off x="6643408" y="2209800"/>
            <a:ext cx="1519517" cy="210635"/>
            <a:chOff x="5147657" y="3705225"/>
            <a:chExt cx="1519517" cy="210635"/>
          </a:xfrm>
        </p:grpSpPr>
        <p:sp>
          <p:nvSpPr>
            <p:cNvPr id="764" name="Freeform 763"/>
            <p:cNvSpPr/>
            <p:nvPr/>
          </p:nvSpPr>
          <p:spPr>
            <a:xfrm>
              <a:off x="5147657" y="3871481"/>
              <a:ext cx="282388" cy="44379"/>
            </a:xfrm>
            <a:custGeom>
              <a:avLst/>
              <a:gdLst>
                <a:gd name="connsiteX0" fmla="*/ 0 w 282388"/>
                <a:gd name="connsiteY0" fmla="*/ 35859 h 44379"/>
                <a:gd name="connsiteX1" fmla="*/ 40341 w 282388"/>
                <a:gd name="connsiteY1" fmla="*/ 8965 h 44379"/>
                <a:gd name="connsiteX2" fmla="*/ 53788 w 282388"/>
                <a:gd name="connsiteY2" fmla="*/ 0 h 44379"/>
                <a:gd name="connsiteX3" fmla="*/ 89647 w 282388"/>
                <a:gd name="connsiteY3" fmla="*/ 13447 h 44379"/>
                <a:gd name="connsiteX4" fmla="*/ 107576 w 282388"/>
                <a:gd name="connsiteY4" fmla="*/ 35859 h 44379"/>
                <a:gd name="connsiteX5" fmla="*/ 138953 w 282388"/>
                <a:gd name="connsiteY5" fmla="*/ 31377 h 44379"/>
                <a:gd name="connsiteX6" fmla="*/ 165847 w 282388"/>
                <a:gd name="connsiteY6" fmla="*/ 8965 h 44379"/>
                <a:gd name="connsiteX7" fmla="*/ 179294 w 282388"/>
                <a:gd name="connsiteY7" fmla="*/ 0 h 44379"/>
                <a:gd name="connsiteX8" fmla="*/ 219635 w 282388"/>
                <a:gd name="connsiteY8" fmla="*/ 17930 h 44379"/>
                <a:gd name="connsiteX9" fmla="*/ 242047 w 282388"/>
                <a:gd name="connsiteY9" fmla="*/ 40342 h 44379"/>
                <a:gd name="connsiteX10" fmla="*/ 264458 w 282388"/>
                <a:gd name="connsiteY10" fmla="*/ 35859 h 44379"/>
                <a:gd name="connsiteX11" fmla="*/ 282388 w 282388"/>
                <a:gd name="connsiteY11" fmla="*/ 22412 h 44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2388" h="44379">
                  <a:moveTo>
                    <a:pt x="0" y="35859"/>
                  </a:moveTo>
                  <a:lnTo>
                    <a:pt x="40341" y="8965"/>
                  </a:lnTo>
                  <a:lnTo>
                    <a:pt x="53788" y="0"/>
                  </a:lnTo>
                  <a:cubicBezTo>
                    <a:pt x="65935" y="2430"/>
                    <a:pt x="80854" y="2456"/>
                    <a:pt x="89647" y="13447"/>
                  </a:cubicBezTo>
                  <a:cubicBezTo>
                    <a:pt x="114393" y="44379"/>
                    <a:pt x="69036" y="10164"/>
                    <a:pt x="107576" y="35859"/>
                  </a:cubicBezTo>
                  <a:cubicBezTo>
                    <a:pt x="118035" y="34365"/>
                    <a:pt x="128833" y="34413"/>
                    <a:pt x="138953" y="31377"/>
                  </a:cubicBezTo>
                  <a:cubicBezTo>
                    <a:pt x="149385" y="28247"/>
                    <a:pt x="158344" y="15217"/>
                    <a:pt x="165847" y="8965"/>
                  </a:cubicBezTo>
                  <a:cubicBezTo>
                    <a:pt x="169986" y="5516"/>
                    <a:pt x="174812" y="2988"/>
                    <a:pt x="179294" y="0"/>
                  </a:cubicBezTo>
                  <a:cubicBezTo>
                    <a:pt x="211299" y="10669"/>
                    <a:pt x="198326" y="3723"/>
                    <a:pt x="219635" y="17930"/>
                  </a:cubicBezTo>
                  <a:cubicBezTo>
                    <a:pt x="224525" y="25264"/>
                    <a:pt x="231181" y="38984"/>
                    <a:pt x="242047" y="40342"/>
                  </a:cubicBezTo>
                  <a:cubicBezTo>
                    <a:pt x="249607" y="41287"/>
                    <a:pt x="256988" y="37353"/>
                    <a:pt x="264458" y="35859"/>
                  </a:cubicBezTo>
                  <a:cubicBezTo>
                    <a:pt x="279664" y="25722"/>
                    <a:pt x="274097" y="30703"/>
                    <a:pt x="282388" y="22412"/>
                  </a:cubicBezTo>
                </a:path>
              </a:pathLst>
            </a:cu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5" name="Freeform 764"/>
            <p:cNvSpPr/>
            <p:nvPr/>
          </p:nvSpPr>
          <p:spPr>
            <a:xfrm>
              <a:off x="5430045" y="3844587"/>
              <a:ext cx="811306" cy="62753"/>
            </a:xfrm>
            <a:custGeom>
              <a:avLst/>
              <a:gdLst>
                <a:gd name="connsiteX0" fmla="*/ 0 w 811306"/>
                <a:gd name="connsiteY0" fmla="*/ 44824 h 62753"/>
                <a:gd name="connsiteX1" fmla="*/ 26894 w 811306"/>
                <a:gd name="connsiteY1" fmla="*/ 26894 h 62753"/>
                <a:gd name="connsiteX2" fmla="*/ 40341 w 811306"/>
                <a:gd name="connsiteY2" fmla="*/ 17930 h 62753"/>
                <a:gd name="connsiteX3" fmla="*/ 53788 w 811306"/>
                <a:gd name="connsiteY3" fmla="*/ 13447 h 62753"/>
                <a:gd name="connsiteX4" fmla="*/ 67235 w 811306"/>
                <a:gd name="connsiteY4" fmla="*/ 17930 h 62753"/>
                <a:gd name="connsiteX5" fmla="*/ 76200 w 811306"/>
                <a:gd name="connsiteY5" fmla="*/ 31377 h 62753"/>
                <a:gd name="connsiteX6" fmla="*/ 103094 w 811306"/>
                <a:gd name="connsiteY6" fmla="*/ 53788 h 62753"/>
                <a:gd name="connsiteX7" fmla="*/ 134470 w 811306"/>
                <a:gd name="connsiteY7" fmla="*/ 40341 h 62753"/>
                <a:gd name="connsiteX8" fmla="*/ 143435 w 811306"/>
                <a:gd name="connsiteY8" fmla="*/ 26894 h 62753"/>
                <a:gd name="connsiteX9" fmla="*/ 170329 w 811306"/>
                <a:gd name="connsiteY9" fmla="*/ 13447 h 62753"/>
                <a:gd name="connsiteX10" fmla="*/ 197223 w 811306"/>
                <a:gd name="connsiteY10" fmla="*/ 26894 h 62753"/>
                <a:gd name="connsiteX11" fmla="*/ 206188 w 811306"/>
                <a:gd name="connsiteY11" fmla="*/ 53788 h 62753"/>
                <a:gd name="connsiteX12" fmla="*/ 233082 w 811306"/>
                <a:gd name="connsiteY12" fmla="*/ 62753 h 62753"/>
                <a:gd name="connsiteX13" fmla="*/ 259976 w 811306"/>
                <a:gd name="connsiteY13" fmla="*/ 44824 h 62753"/>
                <a:gd name="connsiteX14" fmla="*/ 286870 w 811306"/>
                <a:gd name="connsiteY14" fmla="*/ 22412 h 62753"/>
                <a:gd name="connsiteX15" fmla="*/ 300318 w 811306"/>
                <a:gd name="connsiteY15" fmla="*/ 17930 h 62753"/>
                <a:gd name="connsiteX16" fmla="*/ 313765 w 811306"/>
                <a:gd name="connsiteY16" fmla="*/ 8965 h 62753"/>
                <a:gd name="connsiteX17" fmla="*/ 349623 w 811306"/>
                <a:gd name="connsiteY17" fmla="*/ 26894 h 62753"/>
                <a:gd name="connsiteX18" fmla="*/ 358588 w 811306"/>
                <a:gd name="connsiteY18" fmla="*/ 40341 h 62753"/>
                <a:gd name="connsiteX19" fmla="*/ 372035 w 811306"/>
                <a:gd name="connsiteY19" fmla="*/ 44824 h 62753"/>
                <a:gd name="connsiteX20" fmla="*/ 385482 w 811306"/>
                <a:gd name="connsiteY20" fmla="*/ 53788 h 62753"/>
                <a:gd name="connsiteX21" fmla="*/ 430306 w 811306"/>
                <a:gd name="connsiteY21" fmla="*/ 49306 h 62753"/>
                <a:gd name="connsiteX22" fmla="*/ 448235 w 811306"/>
                <a:gd name="connsiteY22" fmla="*/ 22412 h 62753"/>
                <a:gd name="connsiteX23" fmla="*/ 488576 w 811306"/>
                <a:gd name="connsiteY23" fmla="*/ 0 h 62753"/>
                <a:gd name="connsiteX24" fmla="*/ 510988 w 811306"/>
                <a:gd name="connsiteY24" fmla="*/ 4483 h 62753"/>
                <a:gd name="connsiteX25" fmla="*/ 515470 w 811306"/>
                <a:gd name="connsiteY25" fmla="*/ 17930 h 62753"/>
                <a:gd name="connsiteX26" fmla="*/ 537882 w 811306"/>
                <a:gd name="connsiteY26" fmla="*/ 44824 h 62753"/>
                <a:gd name="connsiteX27" fmla="*/ 551329 w 811306"/>
                <a:gd name="connsiteY27" fmla="*/ 49306 h 62753"/>
                <a:gd name="connsiteX28" fmla="*/ 578223 w 811306"/>
                <a:gd name="connsiteY28" fmla="*/ 53788 h 62753"/>
                <a:gd name="connsiteX29" fmla="*/ 605118 w 811306"/>
                <a:gd name="connsiteY29" fmla="*/ 35859 h 62753"/>
                <a:gd name="connsiteX30" fmla="*/ 614082 w 811306"/>
                <a:gd name="connsiteY30" fmla="*/ 22412 h 62753"/>
                <a:gd name="connsiteX31" fmla="*/ 654423 w 811306"/>
                <a:gd name="connsiteY31" fmla="*/ 0 h 62753"/>
                <a:gd name="connsiteX32" fmla="*/ 672353 w 811306"/>
                <a:gd name="connsiteY32" fmla="*/ 4483 h 62753"/>
                <a:gd name="connsiteX33" fmla="*/ 703729 w 811306"/>
                <a:gd name="connsiteY33" fmla="*/ 44824 h 62753"/>
                <a:gd name="connsiteX34" fmla="*/ 717176 w 811306"/>
                <a:gd name="connsiteY34" fmla="*/ 53788 h 62753"/>
                <a:gd name="connsiteX35" fmla="*/ 730623 w 811306"/>
                <a:gd name="connsiteY35" fmla="*/ 49306 h 62753"/>
                <a:gd name="connsiteX36" fmla="*/ 757518 w 811306"/>
                <a:gd name="connsiteY36" fmla="*/ 26894 h 62753"/>
                <a:gd name="connsiteX37" fmla="*/ 766482 w 811306"/>
                <a:gd name="connsiteY37" fmla="*/ 13447 h 62753"/>
                <a:gd name="connsiteX38" fmla="*/ 793376 w 811306"/>
                <a:gd name="connsiteY38" fmla="*/ 0 h 62753"/>
                <a:gd name="connsiteX39" fmla="*/ 811306 w 811306"/>
                <a:gd name="connsiteY39" fmla="*/ 8965 h 627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811306" h="62753">
                  <a:moveTo>
                    <a:pt x="0" y="44824"/>
                  </a:moveTo>
                  <a:lnTo>
                    <a:pt x="26894" y="26894"/>
                  </a:lnTo>
                  <a:cubicBezTo>
                    <a:pt x="31376" y="23906"/>
                    <a:pt x="35231" y="19634"/>
                    <a:pt x="40341" y="17930"/>
                  </a:cubicBezTo>
                  <a:lnTo>
                    <a:pt x="53788" y="13447"/>
                  </a:lnTo>
                  <a:cubicBezTo>
                    <a:pt x="58270" y="14941"/>
                    <a:pt x="63546" y="14978"/>
                    <a:pt x="67235" y="17930"/>
                  </a:cubicBezTo>
                  <a:cubicBezTo>
                    <a:pt x="71442" y="21295"/>
                    <a:pt x="72751" y="27238"/>
                    <a:pt x="76200" y="31377"/>
                  </a:cubicBezTo>
                  <a:cubicBezTo>
                    <a:pt x="86986" y="44320"/>
                    <a:pt x="89871" y="44973"/>
                    <a:pt x="103094" y="53788"/>
                  </a:cubicBezTo>
                  <a:cubicBezTo>
                    <a:pt x="116811" y="50359"/>
                    <a:pt x="124151" y="50660"/>
                    <a:pt x="134470" y="40341"/>
                  </a:cubicBezTo>
                  <a:cubicBezTo>
                    <a:pt x="138279" y="36532"/>
                    <a:pt x="139626" y="30703"/>
                    <a:pt x="143435" y="26894"/>
                  </a:cubicBezTo>
                  <a:cubicBezTo>
                    <a:pt x="152123" y="18207"/>
                    <a:pt x="159394" y="17093"/>
                    <a:pt x="170329" y="13447"/>
                  </a:cubicBezTo>
                  <a:cubicBezTo>
                    <a:pt x="177654" y="15889"/>
                    <a:pt x="192651" y="19579"/>
                    <a:pt x="197223" y="26894"/>
                  </a:cubicBezTo>
                  <a:cubicBezTo>
                    <a:pt x="202231" y="34907"/>
                    <a:pt x="197223" y="50800"/>
                    <a:pt x="206188" y="53788"/>
                  </a:cubicBezTo>
                  <a:lnTo>
                    <a:pt x="233082" y="62753"/>
                  </a:lnTo>
                  <a:cubicBezTo>
                    <a:pt x="242047" y="56777"/>
                    <a:pt x="252358" y="52442"/>
                    <a:pt x="259976" y="44824"/>
                  </a:cubicBezTo>
                  <a:cubicBezTo>
                    <a:pt x="269888" y="34912"/>
                    <a:pt x="274391" y="28652"/>
                    <a:pt x="286870" y="22412"/>
                  </a:cubicBezTo>
                  <a:cubicBezTo>
                    <a:pt x="291096" y="20299"/>
                    <a:pt x="295835" y="19424"/>
                    <a:pt x="300318" y="17930"/>
                  </a:cubicBezTo>
                  <a:cubicBezTo>
                    <a:pt x="304800" y="14942"/>
                    <a:pt x="308419" y="9633"/>
                    <a:pt x="313765" y="8965"/>
                  </a:cubicBezTo>
                  <a:cubicBezTo>
                    <a:pt x="331954" y="6691"/>
                    <a:pt x="339474" y="14716"/>
                    <a:pt x="349623" y="26894"/>
                  </a:cubicBezTo>
                  <a:cubicBezTo>
                    <a:pt x="353072" y="31033"/>
                    <a:pt x="354381" y="36976"/>
                    <a:pt x="358588" y="40341"/>
                  </a:cubicBezTo>
                  <a:cubicBezTo>
                    <a:pt x="362277" y="43293"/>
                    <a:pt x="367809" y="42711"/>
                    <a:pt x="372035" y="44824"/>
                  </a:cubicBezTo>
                  <a:cubicBezTo>
                    <a:pt x="376853" y="47233"/>
                    <a:pt x="381000" y="50800"/>
                    <a:pt x="385482" y="53788"/>
                  </a:cubicBezTo>
                  <a:cubicBezTo>
                    <a:pt x="400423" y="52294"/>
                    <a:pt x="416875" y="56021"/>
                    <a:pt x="430306" y="49306"/>
                  </a:cubicBezTo>
                  <a:cubicBezTo>
                    <a:pt x="439943" y="44488"/>
                    <a:pt x="439270" y="28388"/>
                    <a:pt x="448235" y="22412"/>
                  </a:cubicBezTo>
                  <a:cubicBezTo>
                    <a:pt x="479060" y="1862"/>
                    <a:pt x="464908" y="7891"/>
                    <a:pt x="488576" y="0"/>
                  </a:cubicBezTo>
                  <a:cubicBezTo>
                    <a:pt x="496047" y="1494"/>
                    <a:pt x="504649" y="257"/>
                    <a:pt x="510988" y="4483"/>
                  </a:cubicBezTo>
                  <a:cubicBezTo>
                    <a:pt x="514919" y="7104"/>
                    <a:pt x="513357" y="13704"/>
                    <a:pt x="515470" y="17930"/>
                  </a:cubicBezTo>
                  <a:cubicBezTo>
                    <a:pt x="519604" y="26198"/>
                    <a:pt x="530448" y="39868"/>
                    <a:pt x="537882" y="44824"/>
                  </a:cubicBezTo>
                  <a:cubicBezTo>
                    <a:pt x="541813" y="47445"/>
                    <a:pt x="546847" y="47812"/>
                    <a:pt x="551329" y="49306"/>
                  </a:cubicBezTo>
                  <a:cubicBezTo>
                    <a:pt x="564861" y="58328"/>
                    <a:pt x="563039" y="62224"/>
                    <a:pt x="578223" y="53788"/>
                  </a:cubicBezTo>
                  <a:cubicBezTo>
                    <a:pt x="587642" y="48556"/>
                    <a:pt x="605118" y="35859"/>
                    <a:pt x="605118" y="35859"/>
                  </a:cubicBezTo>
                  <a:cubicBezTo>
                    <a:pt x="608106" y="31377"/>
                    <a:pt x="610028" y="25959"/>
                    <a:pt x="614082" y="22412"/>
                  </a:cubicBezTo>
                  <a:cubicBezTo>
                    <a:pt x="633049" y="5815"/>
                    <a:pt x="635955" y="6157"/>
                    <a:pt x="654423" y="0"/>
                  </a:cubicBezTo>
                  <a:cubicBezTo>
                    <a:pt x="660400" y="1494"/>
                    <a:pt x="667004" y="1426"/>
                    <a:pt x="672353" y="4483"/>
                  </a:cubicBezTo>
                  <a:cubicBezTo>
                    <a:pt x="709047" y="25452"/>
                    <a:pt x="655720" y="12820"/>
                    <a:pt x="703729" y="44824"/>
                  </a:cubicBezTo>
                  <a:lnTo>
                    <a:pt x="717176" y="53788"/>
                  </a:lnTo>
                  <a:cubicBezTo>
                    <a:pt x="721658" y="52294"/>
                    <a:pt x="726397" y="51419"/>
                    <a:pt x="730623" y="49306"/>
                  </a:cubicBezTo>
                  <a:cubicBezTo>
                    <a:pt x="740695" y="44270"/>
                    <a:pt x="750439" y="35389"/>
                    <a:pt x="757518" y="26894"/>
                  </a:cubicBezTo>
                  <a:cubicBezTo>
                    <a:pt x="760967" y="22756"/>
                    <a:pt x="762673" y="17256"/>
                    <a:pt x="766482" y="13447"/>
                  </a:cubicBezTo>
                  <a:cubicBezTo>
                    <a:pt x="775169" y="4760"/>
                    <a:pt x="782441" y="3645"/>
                    <a:pt x="793376" y="0"/>
                  </a:cubicBezTo>
                  <a:cubicBezTo>
                    <a:pt x="808828" y="5151"/>
                    <a:pt x="803482" y="1142"/>
                    <a:pt x="811306" y="8965"/>
                  </a:cubicBezTo>
                </a:path>
              </a:pathLst>
            </a:cu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6" name="Freeform 765"/>
            <p:cNvSpPr/>
            <p:nvPr/>
          </p:nvSpPr>
          <p:spPr>
            <a:xfrm>
              <a:off x="6241351" y="3853552"/>
              <a:ext cx="183776" cy="58271"/>
            </a:xfrm>
            <a:custGeom>
              <a:avLst/>
              <a:gdLst>
                <a:gd name="connsiteX0" fmla="*/ 0 w 183776"/>
                <a:gd name="connsiteY0" fmla="*/ 0 h 58271"/>
                <a:gd name="connsiteX1" fmla="*/ 4482 w 183776"/>
                <a:gd name="connsiteY1" fmla="*/ 13447 h 58271"/>
                <a:gd name="connsiteX2" fmla="*/ 22412 w 183776"/>
                <a:gd name="connsiteY2" fmla="*/ 40341 h 58271"/>
                <a:gd name="connsiteX3" fmla="*/ 26894 w 183776"/>
                <a:gd name="connsiteY3" fmla="*/ 53788 h 58271"/>
                <a:gd name="connsiteX4" fmla="*/ 40341 w 183776"/>
                <a:gd name="connsiteY4" fmla="*/ 58271 h 58271"/>
                <a:gd name="connsiteX5" fmla="*/ 67235 w 183776"/>
                <a:gd name="connsiteY5" fmla="*/ 44823 h 58271"/>
                <a:gd name="connsiteX6" fmla="*/ 80682 w 183776"/>
                <a:gd name="connsiteY6" fmla="*/ 31376 h 58271"/>
                <a:gd name="connsiteX7" fmla="*/ 98612 w 183776"/>
                <a:gd name="connsiteY7" fmla="*/ 8965 h 58271"/>
                <a:gd name="connsiteX8" fmla="*/ 112059 w 183776"/>
                <a:gd name="connsiteY8" fmla="*/ 13447 h 58271"/>
                <a:gd name="connsiteX9" fmla="*/ 138953 w 183776"/>
                <a:gd name="connsiteY9" fmla="*/ 35859 h 58271"/>
                <a:gd name="connsiteX10" fmla="*/ 152400 w 183776"/>
                <a:gd name="connsiteY10" fmla="*/ 44823 h 58271"/>
                <a:gd name="connsiteX11" fmla="*/ 179294 w 183776"/>
                <a:gd name="connsiteY11" fmla="*/ 31376 h 58271"/>
                <a:gd name="connsiteX12" fmla="*/ 183776 w 183776"/>
                <a:gd name="connsiteY12" fmla="*/ 22412 h 582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3776" h="58271">
                  <a:moveTo>
                    <a:pt x="0" y="0"/>
                  </a:moveTo>
                  <a:cubicBezTo>
                    <a:pt x="1494" y="4482"/>
                    <a:pt x="2187" y="9317"/>
                    <a:pt x="4482" y="13447"/>
                  </a:cubicBezTo>
                  <a:cubicBezTo>
                    <a:pt x="9715" y="22865"/>
                    <a:pt x="22412" y="40341"/>
                    <a:pt x="22412" y="40341"/>
                  </a:cubicBezTo>
                  <a:cubicBezTo>
                    <a:pt x="23906" y="44823"/>
                    <a:pt x="23553" y="50447"/>
                    <a:pt x="26894" y="53788"/>
                  </a:cubicBezTo>
                  <a:cubicBezTo>
                    <a:pt x="30235" y="57129"/>
                    <a:pt x="35616" y="58271"/>
                    <a:pt x="40341" y="58271"/>
                  </a:cubicBezTo>
                  <a:cubicBezTo>
                    <a:pt x="48426" y="58271"/>
                    <a:pt x="61797" y="49355"/>
                    <a:pt x="67235" y="44823"/>
                  </a:cubicBezTo>
                  <a:cubicBezTo>
                    <a:pt x="72105" y="40765"/>
                    <a:pt x="76200" y="35858"/>
                    <a:pt x="80682" y="31376"/>
                  </a:cubicBezTo>
                  <a:cubicBezTo>
                    <a:pt x="84178" y="20886"/>
                    <a:pt x="84299" y="11350"/>
                    <a:pt x="98612" y="8965"/>
                  </a:cubicBezTo>
                  <a:cubicBezTo>
                    <a:pt x="103272" y="8188"/>
                    <a:pt x="107577" y="11953"/>
                    <a:pt x="112059" y="13447"/>
                  </a:cubicBezTo>
                  <a:cubicBezTo>
                    <a:pt x="145452" y="35710"/>
                    <a:pt x="104433" y="7093"/>
                    <a:pt x="138953" y="35859"/>
                  </a:cubicBezTo>
                  <a:cubicBezTo>
                    <a:pt x="143091" y="39308"/>
                    <a:pt x="147918" y="41835"/>
                    <a:pt x="152400" y="44823"/>
                  </a:cubicBezTo>
                  <a:cubicBezTo>
                    <a:pt x="163338" y="41177"/>
                    <a:pt x="170604" y="40066"/>
                    <a:pt x="179294" y="31376"/>
                  </a:cubicBezTo>
                  <a:cubicBezTo>
                    <a:pt x="181656" y="29014"/>
                    <a:pt x="182282" y="25400"/>
                    <a:pt x="183776" y="22412"/>
                  </a:cubicBezTo>
                </a:path>
              </a:pathLst>
            </a:cu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7" name="Freeform 766"/>
            <p:cNvSpPr/>
            <p:nvPr/>
          </p:nvSpPr>
          <p:spPr>
            <a:xfrm>
              <a:off x="6413500" y="3705225"/>
              <a:ext cx="253674" cy="193150"/>
            </a:xfrm>
            <a:custGeom>
              <a:avLst/>
              <a:gdLst>
                <a:gd name="connsiteX0" fmla="*/ 11627 w 253674"/>
                <a:gd name="connsiteY0" fmla="*/ 166256 h 193150"/>
                <a:gd name="connsiteX1" fmla="*/ 11627 w 253674"/>
                <a:gd name="connsiteY1" fmla="*/ 27303 h 193150"/>
                <a:gd name="connsiteX2" fmla="*/ 29557 w 253674"/>
                <a:gd name="connsiteY2" fmla="*/ 409 h 193150"/>
                <a:gd name="connsiteX3" fmla="*/ 65415 w 253674"/>
                <a:gd name="connsiteY3" fmla="*/ 4892 h 193150"/>
                <a:gd name="connsiteX4" fmla="*/ 69898 w 253674"/>
                <a:gd name="connsiteY4" fmla="*/ 18339 h 193150"/>
                <a:gd name="connsiteX5" fmla="*/ 87827 w 253674"/>
                <a:gd name="connsiteY5" fmla="*/ 193150 h 193150"/>
                <a:gd name="connsiteX6" fmla="*/ 105757 w 253674"/>
                <a:gd name="connsiteY6" fmla="*/ 188668 h 193150"/>
                <a:gd name="connsiteX7" fmla="*/ 114721 w 253674"/>
                <a:gd name="connsiteY7" fmla="*/ 175221 h 193150"/>
                <a:gd name="connsiteX8" fmla="*/ 141615 w 253674"/>
                <a:gd name="connsiteY8" fmla="*/ 161774 h 193150"/>
                <a:gd name="connsiteX9" fmla="*/ 172992 w 253674"/>
                <a:gd name="connsiteY9" fmla="*/ 166256 h 193150"/>
                <a:gd name="connsiteX10" fmla="*/ 190921 w 253674"/>
                <a:gd name="connsiteY10" fmla="*/ 175221 h 193150"/>
                <a:gd name="connsiteX11" fmla="*/ 204368 w 253674"/>
                <a:gd name="connsiteY11" fmla="*/ 179703 h 193150"/>
                <a:gd name="connsiteX12" fmla="*/ 222298 w 253674"/>
                <a:gd name="connsiteY12" fmla="*/ 175221 h 193150"/>
                <a:gd name="connsiteX13" fmla="*/ 231263 w 253674"/>
                <a:gd name="connsiteY13" fmla="*/ 161774 h 193150"/>
                <a:gd name="connsiteX14" fmla="*/ 244710 w 253674"/>
                <a:gd name="connsiteY14" fmla="*/ 152809 h 193150"/>
                <a:gd name="connsiteX15" fmla="*/ 253674 w 253674"/>
                <a:gd name="connsiteY15" fmla="*/ 143845 h 193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53674" h="193150">
                  <a:moveTo>
                    <a:pt x="11627" y="166256"/>
                  </a:moveTo>
                  <a:cubicBezTo>
                    <a:pt x="0" y="108121"/>
                    <a:pt x="4406" y="139226"/>
                    <a:pt x="11627" y="27303"/>
                  </a:cubicBezTo>
                  <a:cubicBezTo>
                    <a:pt x="13291" y="1508"/>
                    <a:pt x="11206" y="6527"/>
                    <a:pt x="29557" y="409"/>
                  </a:cubicBezTo>
                  <a:cubicBezTo>
                    <a:pt x="41510" y="1903"/>
                    <a:pt x="54408" y="0"/>
                    <a:pt x="65415" y="4892"/>
                  </a:cubicBezTo>
                  <a:cubicBezTo>
                    <a:pt x="69733" y="6811"/>
                    <a:pt x="69662" y="13620"/>
                    <a:pt x="69898" y="18339"/>
                  </a:cubicBezTo>
                  <a:cubicBezTo>
                    <a:pt x="78596" y="192284"/>
                    <a:pt x="27968" y="153247"/>
                    <a:pt x="87827" y="193150"/>
                  </a:cubicBezTo>
                  <a:cubicBezTo>
                    <a:pt x="93804" y="191656"/>
                    <a:pt x="100631" y="192085"/>
                    <a:pt x="105757" y="188668"/>
                  </a:cubicBezTo>
                  <a:cubicBezTo>
                    <a:pt x="110239" y="185680"/>
                    <a:pt x="110912" y="179030"/>
                    <a:pt x="114721" y="175221"/>
                  </a:cubicBezTo>
                  <a:cubicBezTo>
                    <a:pt x="123410" y="166531"/>
                    <a:pt x="130678" y="165420"/>
                    <a:pt x="141615" y="161774"/>
                  </a:cubicBezTo>
                  <a:cubicBezTo>
                    <a:pt x="152074" y="163268"/>
                    <a:pt x="162799" y="163476"/>
                    <a:pt x="172992" y="166256"/>
                  </a:cubicBezTo>
                  <a:cubicBezTo>
                    <a:pt x="179438" y="168014"/>
                    <a:pt x="184779" y="172589"/>
                    <a:pt x="190921" y="175221"/>
                  </a:cubicBezTo>
                  <a:cubicBezTo>
                    <a:pt x="195264" y="177082"/>
                    <a:pt x="199886" y="178209"/>
                    <a:pt x="204368" y="179703"/>
                  </a:cubicBezTo>
                  <a:cubicBezTo>
                    <a:pt x="210345" y="178209"/>
                    <a:pt x="217172" y="178638"/>
                    <a:pt x="222298" y="175221"/>
                  </a:cubicBezTo>
                  <a:cubicBezTo>
                    <a:pt x="226780" y="172233"/>
                    <a:pt x="227454" y="165583"/>
                    <a:pt x="231263" y="161774"/>
                  </a:cubicBezTo>
                  <a:cubicBezTo>
                    <a:pt x="235072" y="157965"/>
                    <a:pt x="240503" y="156174"/>
                    <a:pt x="244710" y="152809"/>
                  </a:cubicBezTo>
                  <a:cubicBezTo>
                    <a:pt x="248010" y="150169"/>
                    <a:pt x="250686" y="146833"/>
                    <a:pt x="253674" y="143845"/>
                  </a:cubicBezTo>
                </a:path>
              </a:pathLst>
            </a:cu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8" name="Straight Connector 767"/>
            <p:cNvCxnSpPr/>
            <p:nvPr/>
          </p:nvCxnSpPr>
          <p:spPr>
            <a:xfrm flipH="1" flipV="1">
              <a:off x="6606275" y="3813981"/>
              <a:ext cx="45720" cy="45720"/>
            </a:xfrm>
            <a:prstGeom prst="line">
              <a:avLst/>
            </a:prstGeom>
            <a:ln w="38100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Oscillator</a:t>
            </a:r>
            <a:endParaRPr lang="en-US" dirty="0"/>
          </a:p>
        </p:txBody>
      </p:sp>
      <p:grpSp>
        <p:nvGrpSpPr>
          <p:cNvPr id="259" name="Group 98"/>
          <p:cNvGrpSpPr/>
          <p:nvPr/>
        </p:nvGrpSpPr>
        <p:grpSpPr>
          <a:xfrm>
            <a:off x="304800" y="555912"/>
            <a:ext cx="1574987" cy="434688"/>
            <a:chOff x="5257800" y="2306851"/>
            <a:chExt cx="1574987" cy="434688"/>
          </a:xfrm>
        </p:grpSpPr>
        <p:cxnSp>
          <p:nvCxnSpPr>
            <p:cNvPr id="260" name="Curved Connector 259"/>
            <p:cNvCxnSpPr>
              <a:stCxn id="263" idx="7"/>
              <a:endCxn id="262" idx="1"/>
            </p:cNvCxnSpPr>
            <p:nvPr/>
          </p:nvCxnSpPr>
          <p:spPr>
            <a:xfrm rot="5400000" flipH="1" flipV="1">
              <a:off x="6045293" y="1900358"/>
              <a:ext cx="1588" cy="924579"/>
            </a:xfrm>
            <a:prstGeom prst="curvedConnector3">
              <a:avLst>
                <a:gd name="adj1" fmla="val 17909068"/>
              </a:avLst>
            </a:prstGeom>
            <a:ln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Curved Connector 260"/>
            <p:cNvCxnSpPr>
              <a:stCxn id="262" idx="3"/>
              <a:endCxn id="271" idx="0"/>
            </p:cNvCxnSpPr>
            <p:nvPr/>
          </p:nvCxnSpPr>
          <p:spPr>
            <a:xfrm rot="5400000">
              <a:off x="6029484" y="2257458"/>
              <a:ext cx="103503" cy="852696"/>
            </a:xfrm>
            <a:prstGeom prst="curvedConnector3">
              <a:avLst>
                <a:gd name="adj1" fmla="val 326642"/>
              </a:avLst>
            </a:prstGeom>
            <a:ln>
              <a:tailEnd type="non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Oval 261"/>
            <p:cNvSpPr>
              <a:spLocks noChangeArrowheads="1"/>
            </p:cNvSpPr>
            <p:nvPr/>
          </p:nvSpPr>
          <p:spPr bwMode="auto">
            <a:xfrm>
              <a:off x="6451787" y="2306851"/>
              <a:ext cx="381000" cy="3810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Calibri" pitchFamily="-65" charset="0"/>
              </a:endParaRPr>
            </a:p>
          </p:txBody>
        </p:sp>
        <p:sp>
          <p:nvSpPr>
            <p:cNvPr id="263" name="Oval 262"/>
            <p:cNvSpPr>
              <a:spLocks noChangeArrowheads="1"/>
            </p:cNvSpPr>
            <p:nvPr/>
          </p:nvSpPr>
          <p:spPr bwMode="auto">
            <a:xfrm>
              <a:off x="5257800" y="2306851"/>
              <a:ext cx="381000" cy="38100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en-US" dirty="0">
                <a:solidFill>
                  <a:srgbClr val="FFFFFF"/>
                </a:solidFill>
                <a:latin typeface="Calibri" pitchFamily="-65" charset="0"/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 rot="8352642">
              <a:off x="5536232" y="2692285"/>
              <a:ext cx="205134" cy="49254"/>
            </a:xfrm>
            <a:prstGeom prst="rect">
              <a:avLst/>
            </a:prstGeom>
            <a:solidFill>
              <a:schemeClr val="accent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2" name="Rounded Rectangle 271"/>
          <p:cNvSpPr/>
          <p:nvPr/>
        </p:nvSpPr>
        <p:spPr>
          <a:xfrm>
            <a:off x="183655" y="202938"/>
            <a:ext cx="1818315" cy="1214699"/>
          </a:xfrm>
          <a:prstGeom prst="roundRect">
            <a:avLst>
              <a:gd name="adj" fmla="val 9846"/>
            </a:avLst>
          </a:prstGeom>
          <a:noFill/>
          <a:ln w="28575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61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3.7037E-7 C -0.0007 0.01134 -0.00157 0.025 -0.00504 0.03588 C -0.00573 0.03773 -0.00695 0.03912 -0.00764 0.04097 C -0.00868 0.04328 -0.00955 0.0456 -0.01025 0.04791 C -0.01545 0.06412 -0.01806 0.075 -0.02691 0.08889 C -0.03177 0.09653 -0.0382 0.09815 -0.04358 0.10416 C -0.05105 0.11273 -0.05816 0.12153 -0.06789 0.12477 C -0.08004 0.13449 -0.0908 0.13981 -0.10504 0.1419 C -0.11094 0.14699 -0.11875 0.14838 -0.1257 0.15046 C -0.13802 0.1493 -0.15052 0.14815 -0.16285 0.14699 C -0.17917 0.14537 -0.19549 0.13727 -0.21146 0.13333 C -0.21858 0.12847 -0.22605 0.12546 -0.23334 0.12129 C -0.23872 0.11805 -0.24306 0.11342 -0.24879 0.11111 C -0.2533 0.10694 -0.25747 0.10602 -0.26285 0.10416 C -0.27032 0.09653 -0.28802 0.08773 -0.2974 0.08379 C -0.31667 0.06458 -0.33316 0.04166 -0.35122 0.0206 C -0.36007 0.01018 -0.36667 -0.00556 -0.3757 -0.01528 C -0.37674 -0.01644 -0.3783 -0.01621 -0.37952 -0.01713 C -0.38091 -0.01806 -0.38212 -0.01922 -0.38334 -0.0206 C -0.38785 -0.0257 -0.39341 -0.0338 -0.3974 -0.03935 C -0.43316 -0.09074 -0.40799 -0.06042 -0.48837 -0.15394 C -0.49219 -0.15857 -0.49358 -0.15602 -0.4974 -0.15903 C -0.51094 -0.16991 -0.52379 -0.17801 -0.53976 -0.18125 C -0.54358 -0.18287 -0.5474 -0.18472 -0.55122 -0.18634 C -0.55504 -0.18982 -0.55903 -0.19144 -0.56285 -0.19491 C -0.57743 -0.19422 -0.59202 -0.19514 -0.60643 -0.19306 C -0.60973 -0.19259 -0.61094 -0.18634 -0.61407 -0.18472 C -0.62066 -0.18148 -0.629 -0.17917 -0.63594 -0.17778 C -0.67535 -0.17894 -0.68611 -0.17732 -0.71545 -0.18634 C -0.72118 -0.19144 -0.72691 -0.1919 -0.73334 -0.19491 C -0.73959 -0.20324 -0.74584 -0.20972 -0.75261 -0.21713 C -0.7566 -0.22153 -0.7592 -0.22755 -0.76285 -0.23241 C -0.76372 -0.23611 -0.7665 -0.23889 -0.76667 -0.24283 C -0.76736 -0.25371 -0.76389 -0.26366 -0.76146 -0.27361 C -0.7599 -0.28009 -0.75122 -0.28889 -0.75122 -0.28889 C -0.74914 -0.29792 -0.75157 -0.29097 -0.7448 -0.29908 C -0.74202 -0.30232 -0.73976 -0.30602 -0.73716 -0.30949 C -0.72066 -0.33195 -0.68855 -0.32408 -0.67049 -0.32477 C -0.66302 -0.32662 -0.66598 -0.325 -0.66146 -0.32824 " pathEditMode="relative" ptsTypes="ffffffffffffffffffffffffffffffffffffffA">
                                      <p:cBhvr>
                                        <p:cTn id="26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7.40741E-6 C 0.00035 0.00185 0.00104 0.00347 0.00122 0.00532 C 0.00191 0.01273 0.00122 0.02037 0.00261 0.02754 C 0.00399 0.03472 0.01493 0.03749 0.01927 0.03935 C 0.02483 0.03888 0.03056 0.03958 0.03594 0.03773 C 0.03889 0.03657 0.04358 0.03078 0.04358 0.03078 C 0.04636 0.02523 0.04983 0.02106 0.05261 0.0155 C 0.05261 0.01527 0.05417 -0.02153 0.04861 -0.03241 C 0.04583 -0.03774 0.03715 -0.04445 0.03715 -0.04445 C 0.0309 -0.05672 0.0342 -0.05163 0.02813 -0.05973 C 0.02622 -0.0676 0.02517 -0.06945 0.02813 -0.08033 C 0.02865 -0.08218 0.03142 -0.08172 0.03195 -0.08357 C 0.03281 -0.08612 0.03195 -0.08936 0.03195 -0.09213 " pathEditMode="relative" ptsTypes="ffffffffffffA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22222E-6 C -0.00087 0.01435 -0.0007 0.04028 -0.01406 0.04607 C -0.02344 0.05903 -0.03802 0.06505 -0.05122 0.06829 C -0.05816 0.07454 -0.06979 0.07546 -0.07813 0.07685 C -0.08837 0.08125 -0.09792 0.08102 -0.10886 0.08195 C -0.13854 0.08102 -0.15 0.08287 -0.17309 0.07847 C -0.19983 0.07338 -0.22587 0.06296 -0.25243 0.0581 C -0.26875 0.05046 -0.28802 0.04722 -0.30504 0.04445 C -0.31233 0.04329 -0.32691 0.04097 -0.32691 0.04097 C -0.34809 0.03426 -0.37066 0.03241 -0.39219 0.02894 C -0.41094 0.02963 -0.42986 0.02963 -0.44861 0.03079 C -0.46007 0.03148 -0.47292 0.03634 -0.48455 0.0375 C -0.49149 0.03912 -0.49826 0.0419 -0.50504 0.04445 C -0.50938 0.04815 -0.51042 0.05255 -0.51528 0.05463 C -0.52865 0.06644 -0.53993 0.08079 -0.55243 0.09398 C -0.55538 0.09699 -0.55886 0.09908 -0.56146 0.10255 C -0.56406 0.10602 -0.5691 0.11273 -0.5691 0.11273 C -0.57101 0.11945 -0.57083 0.12222 -0.57552 0.12639 C -0.58056 0.13634 -0.58195 0.14884 -0.58976 0.15556 C -0.59167 0.15949 -0.5934 0.16296 -0.59479 0.16736 C -0.59583 0.17083 -0.5974 0.17778 -0.5974 0.17778 C -0.59583 0.18403 -0.5974 0.18218 -0.59358 0.18449 " pathEditMode="relative" ptsTypes="fffffffffffffffffffffA">
                                      <p:cBhvr>
                                        <p:cTn id="4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503 0.00231 -0.01024 0.00347 -0.01545 0.00532 C -0.01805 0.00625 -0.02309 0.00856 -0.02309 0.00856 C -0.03385 0.01828 -0.02014 0.00671 -0.0309 0.01365 C -0.03524 0.01643 -0.03837 0.02199 -0.04236 0.02569 C -0.0441 0.02916 -0.04618 0.03217 -0.04757 0.03588 C -0.04844 0.03819 -0.04896 0.04074 -0.05 0.04282 C -0.05156 0.04629 -0.05521 0.05301 -0.05521 0.05301 C -0.05937 0.0706 -0.06059 0.10578 -0.05 0.12315 C -0.04653 0.12893 -0.03698 0.13055 -0.03212 0.13171 C -0.01215 0.13055 -0.0118 0.13217 0.00122 0.12662 C 0.00243 0.125 0.00504 0.12152 0.00504 0.12152 " pathEditMode="relative" ptsTypes="fffffffffffA">
                                      <p:cBhvr>
                                        <p:cTn id="5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503 0.00231 -0.01024 0.00347 -0.01545 0.00532 C -0.01805 0.00625 -0.02309 0.00856 -0.02309 0.00856 C -0.03385 0.01828 -0.02014 0.00671 -0.0309 0.01365 C -0.03524 0.01643 -0.03837 0.02199 -0.04236 0.02569 C -0.0441 0.02916 -0.04618 0.03217 -0.04757 0.03588 C -0.04844 0.03819 -0.04896 0.04074 -0.05 0.04282 C -0.05156 0.04629 -0.05521 0.05301 -0.05521 0.05301 C -0.05937 0.0706 -0.06059 0.10578 -0.05 0.12315 C -0.04653 0.12893 -0.03698 0.13055 -0.03212 0.13171 C -0.01215 0.13055 -0.0118 0.13217 0.00122 0.12662 C 0.00243 0.125 0.00504 0.12152 0.00504 0.12152 " pathEditMode="relative" ptsTypes="fffffffffffA">
                                      <p:cBhvr>
                                        <p:cTn id="5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9358 0.18449 C -0.59861 0.1868 -0.60382 0.18796 -0.60903 0.18981 C -0.61164 0.19074 -0.61667 0.19305 -0.61667 0.19329 C -0.62743 0.20278 -0.61372 0.1912 -0.62448 0.19815 C -0.62882 0.20092 -0.63195 0.20648 -0.63594 0.21018 C -0.63768 0.21366 -0.63976 0.21667 -0.64115 0.22037 C -0.64202 0.22268 -0.64254 0.22523 -0.64358 0.22731 C -0.64514 0.23079 -0.64879 0.2375 -0.64879 0.23773 C -0.65296 0.25509 -0.65417 0.29028 -0.64358 0.30764 C -0.64011 0.31342 -0.63056 0.31504 -0.6257 0.3162 C -0.60573 0.31504 -0.60539 0.31667 -0.59236 0.31111 C -0.59115 0.30949 -0.58855 0.30602 -0.58855 0.30625 " pathEditMode="relative" rAng="0" ptsTypes="fffffffffffA">
                                      <p:cBhvr>
                                        <p:cTn id="5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6600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7.40741E-7 C -0.00226 -0.00278 -0.00538 -0.00486 -0.00764 -0.00811 C -0.01858 -0.02477 -0.00781 -0.01389 -0.01666 -0.02199 C -0.01823 -0.02848 -0.02153 -0.03172 -0.02431 -0.03727 C -0.02604 -0.04468 -0.0276 -0.05139 -0.03073 -0.05787 C -0.03108 -0.05949 -0.03333 -0.06852 -0.03333 -0.06968 C -0.03333 -0.0794 -0.03264 -0.08912 -0.03195 -0.09885 C -0.03073 -0.11436 -0.00972 -0.125 -4.16667E-6 -0.12963 C 0.01268 -0.12801 0.01251 -0.12732 0.02188 -0.12269 C 0.02553 -0.11783 0.02918 -0.11482 0.03213 -0.10903 C 0.03352 -0.10301 0.03213 -0.09028 0.03213 -0.09028 " pathEditMode="relative" ptsTypes="ffffffffffA">
                                      <p:cBhvr>
                                        <p:cTn id="7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C -0.00573 -0.00139 -0.01094 -0.0037 -0.01667 -0.00509 C -0.02344 -0.00463 -0.03039 -0.0044 -0.03716 -0.00347 C -0.0415 -0.00277 -0.04566 0.00185 -0.05 0.00348 C -0.05625 0.00903 -0.06077 0.01598 -0.06528 0.02385 C -0.06667 0.0294 -0.0691 0.03357 -0.07049 0.03935 C -0.07014 0.04723 -0.06997 0.05533 -0.06927 0.0632 C -0.06823 0.07408 -0.0566 0.09144 -0.05 0.09746 C -0.03039 0.09584 -0.03716 0.09584 -0.02952 0.09584 " pathEditMode="relative" rAng="0" ptsTypes="ffffffffA">
                                      <p:cBhvr>
                                        <p:cTn id="8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0" y="4600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13 -0.08959 C 0.0474 -0.09098 0.04219 -0.09329 0.03646 -0.09468 C 0.02969 -0.09422 0.02275 -0.09398 0.01598 -0.09306 C 0.01164 -0.09236 0.00747 -0.08773 0.00313 -0.08611 C -0.00312 -0.08056 -0.00763 -0.07361 -0.01216 -0.06574 C -0.01355 -0.06019 -0.01598 -0.05602 -0.01737 -0.05023 C -0.01702 -0.04236 -0.01685 -0.03426 -0.01615 -0.02639 C -0.01511 -0.01551 -0.00347 0.00185 0.00313 0.00787 C 0.02275 0.00625 0.01598 0.00625 0.02362 0.00625 " pathEditMode="relative" rAng="0" ptsTypes="ffffffffA">
                                      <p:cBhvr>
                                        <p:cTn id="8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0" y="4600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46 -0.08658 C 0.03073 -0.08797 0.02552 -0.09028 0.01979 -0.09167 C 0.01302 -0.09121 0.00608 -0.09097 -0.00069 -0.09005 C -0.00503 -0.08935 -0.0092 -0.08472 -0.01354 -0.0831 C -0.01979 -0.07755 -0.0243 -0.0706 -0.02882 -0.06273 C -0.03021 -0.05718 -0.03264 -0.05301 -0.03403 -0.04722 C -0.03368 -0.03935 -0.03351 -0.03125 -0.03281 -0.02338 C -0.03177 -0.0125 -0.02014 0.00486 -0.01354 0.01088 C 0.00608 0.00926 -0.00069 0.00926 0.00695 0.00926 " pathEditMode="relative" rAng="0" ptsTypes="ffffffffA">
                                      <p:cBhvr>
                                        <p:cTn id="8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0" y="460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8 0.1213 C 0.00209 0.12662 -0.00017 0.12732 -0.00538 0.12986 C -0.01736 0.12917 -0.02951 0.13033 -0.04132 0.12801 C -0.04427 0.12732 -0.04895 0.1213 -0.04895 0.12153 C -0.05173 0.11574 -0.0552 0.1132 -0.05798 0.10764 C -0.05885 0.10394 -0.06163 0.10116 -0.0618 0.09722 C -0.0625 0.08334 -0.06024 0.0581 -0.05034 0.04954 C -0.04461 0.03773 -0.05138 0.04908 -0.04392 0.0426 C -0.04114 0.04005 -0.03906 0.03658 -0.03628 0.03403 C -0.03229 0.02616 -0.0302 0.02037 -0.02465 0.01528 C -0.01996 0.00625 -0.02465 0.0132 -0.01822 0.00834 C -0.01041 0.00255 -0.01024 -0.00023 -0.00156 -0.00023 " pathEditMode="relative" rAng="0" ptsTypes="fffffffffffA">
                                      <p:cBhvr>
                                        <p:cTn id="10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-560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07 0.1213 C 0.00208 0.12662 -0.00018 0.12732 -0.00539 0.12987 C -0.01736 0.12917 -0.02952 0.13033 -0.04132 0.12801 C -0.04427 0.12732 -0.04896 0.1213 -0.04896 0.12153 C -0.05174 0.11575 -0.05521 0.1132 -0.05799 0.10764 C -0.05886 0.10394 -0.06164 0.10116 -0.06181 0.09723 C -0.0625 0.08334 -0.06025 0.05811 -0.05035 0.04954 C -0.04462 0.03774 -0.05139 0.04908 -0.04393 0.0426 C -0.04115 0.04005 -0.03907 0.03658 -0.03629 0.03403 C -0.03229 0.02616 -0.03021 0.02037 -0.02466 0.01528 C -0.01997 0.00625 -0.02466 0.0132 -0.01823 0.00834 C -0.01042 0.00255 -0.01025 -0.00023 -0.00157 -0.00023 " pathEditMode="relative" rAng="0" ptsTypes="fffffffffffA">
                                      <p:cBhvr>
                                        <p:cTn id="10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-5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" grpId="0" animBg="1"/>
      <p:bldP spid="676" grpId="1" animBg="1"/>
      <p:bldP spid="672" grpId="0" animBg="1"/>
      <p:bldP spid="672" grpId="1" animBg="1"/>
      <p:bldP spid="673" grpId="0" animBg="1"/>
      <p:bldP spid="673" grpId="1" animBg="1"/>
      <p:bldP spid="67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</Words>
  <Application>Microsoft Macintosh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Genelet Two-Node Oscillator Animations</vt:lpstr>
      <vt:lpstr>Repressed Switch</vt:lpstr>
      <vt:lpstr>Activated Switch</vt:lpstr>
      <vt:lpstr>Oscillator</vt:lpstr>
    </vt:vector>
  </TitlesOfParts>
  <Company>SOSLAB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Genelet Two-Node Oscillator Animations</dc:title>
  <dc:creator>Josh Bishop</dc:creator>
  <cp:lastModifiedBy>Josh Bishop</cp:lastModifiedBy>
  <cp:revision>1</cp:revision>
  <dcterms:created xsi:type="dcterms:W3CDTF">2011-09-20T16:29:49Z</dcterms:created>
  <dcterms:modified xsi:type="dcterms:W3CDTF">2011-09-20T16:31:13Z</dcterms:modified>
</cp:coreProperties>
</file>